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rabun" panose="02010600030101010101" charset="-34"/>
      <p:regular r:id="rId18"/>
      <p:bold r:id="rId19"/>
      <p:italic r:id="rId20"/>
      <p:boldItalic r:id="rId21"/>
    </p:embeddedFont>
    <p:embeddedFont>
      <p:font typeface="Roboto" panose="02010600030101010101" charset="0"/>
      <p:regular r:id="rId22"/>
      <p:bold r:id="rId23"/>
      <p:italic r:id="rId24"/>
      <p:boldItalic r:id="rId25"/>
    </p:embeddedFont>
    <p:embeddedFont>
      <p:font typeface="Inria Serif" panose="02010600030101010101" charset="0"/>
      <p:regular r:id="rId26"/>
      <p:bold r:id="rId27"/>
      <p:italic r:id="rId28"/>
      <p:boldItalic r:id="rId29"/>
    </p:embeddedFont>
    <p:embeddedFont>
      <p:font typeface="Play" panose="02010600030101010101" charset="0"/>
      <p:regular r:id="rId30"/>
      <p:bold r:id="rId31"/>
    </p:embeddedFont>
    <p:embeddedFont>
      <p:font typeface="Fira Sans" panose="02010600030101010101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40" y="1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4804650" y="4267200"/>
            <a:ext cx="8678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3"/>
          <p:cNvGrpSpPr/>
          <p:nvPr/>
        </p:nvGrpSpPr>
        <p:grpSpPr>
          <a:xfrm>
            <a:off x="-2539432" y="1342877"/>
            <a:ext cx="3632241" cy="3632241"/>
            <a:chOff x="0" y="0"/>
            <a:chExt cx="812800" cy="812800"/>
          </a:xfrm>
        </p:grpSpPr>
        <p:sp>
          <p:nvSpPr>
            <p:cNvPr id="12" name="Google Shape;12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13" name="Google Shape;13;p3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4;p3"/>
          <p:cNvGrpSpPr/>
          <p:nvPr/>
        </p:nvGrpSpPr>
        <p:grpSpPr>
          <a:xfrm>
            <a:off x="17338561" y="3139771"/>
            <a:ext cx="2313716" cy="2313716"/>
            <a:chOff x="0" y="0"/>
            <a:chExt cx="812800" cy="812800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16" name="Google Shape;16;p3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3"/>
          <p:cNvGrpSpPr/>
          <p:nvPr/>
        </p:nvGrpSpPr>
        <p:grpSpPr>
          <a:xfrm>
            <a:off x="363673" y="1589141"/>
            <a:ext cx="1330066" cy="1330066"/>
            <a:chOff x="0" y="0"/>
            <a:chExt cx="812800" cy="812800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" name="Google Shape;19;p3"/>
            <p:cNvSpPr txBox="1"/>
            <p:nvPr/>
          </p:nvSpPr>
          <p:spPr>
            <a:xfrm>
              <a:off x="88900" y="41275"/>
              <a:ext cx="6351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732120" y="4742378"/>
            <a:ext cx="1198832" cy="1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295" y="2594628"/>
            <a:ext cx="1198832" cy="1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50" y="8845527"/>
            <a:ext cx="1145700" cy="62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8551" y="1589157"/>
            <a:ext cx="1350600" cy="247503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388850" y="1400325"/>
            <a:ext cx="15510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Play"/>
              <a:buNone/>
              <a:defRPr sz="90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388850" y="1400325"/>
            <a:ext cx="15510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372425" y="44577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-544664" y="7945185"/>
            <a:ext cx="1661851" cy="1661851"/>
            <a:chOff x="0" y="0"/>
            <a:chExt cx="812800" cy="812800"/>
          </a:xfrm>
        </p:grpSpPr>
        <p:sp>
          <p:nvSpPr>
            <p:cNvPr id="29" name="Google Shape;29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357"/>
            </a:solidFill>
            <a:ln>
              <a:noFill/>
            </a:ln>
          </p:spPr>
        </p:sp>
        <p:sp>
          <p:nvSpPr>
            <p:cNvPr id="30" name="Google Shape;30;p4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31;p4"/>
          <p:cNvGrpSpPr/>
          <p:nvPr/>
        </p:nvGrpSpPr>
        <p:grpSpPr>
          <a:xfrm>
            <a:off x="15617497" y="3081972"/>
            <a:ext cx="890097" cy="890097"/>
            <a:chOff x="0" y="0"/>
            <a:chExt cx="812800" cy="812800"/>
          </a:xfrm>
        </p:grpSpPr>
        <p:sp>
          <p:nvSpPr>
            <p:cNvPr id="32" name="Google Shape;32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3" name="Google Shape;33;p4"/>
            <p:cNvSpPr txBox="1"/>
            <p:nvPr/>
          </p:nvSpPr>
          <p:spPr>
            <a:xfrm>
              <a:off x="88900" y="41275"/>
              <a:ext cx="6351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41426" y="7010032"/>
            <a:ext cx="1350600" cy="247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2333" y="6647328"/>
            <a:ext cx="1198832" cy="1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95" y="7754856"/>
            <a:ext cx="1040125" cy="98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87" y="1043277"/>
            <a:ext cx="1334150" cy="72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90038" y="66589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16922663" y="375332"/>
            <a:ext cx="3632241" cy="3632241"/>
            <a:chOff x="0" y="0"/>
            <a:chExt cx="812800" cy="812800"/>
          </a:xfrm>
        </p:grpSpPr>
        <p:sp>
          <p:nvSpPr>
            <p:cNvPr id="41" name="Google Shape;4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42" name="Google Shape;42;p5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5"/>
          <p:cNvGrpSpPr/>
          <p:nvPr/>
        </p:nvGrpSpPr>
        <p:grpSpPr>
          <a:xfrm>
            <a:off x="17095661" y="2265369"/>
            <a:ext cx="1742156" cy="1742156"/>
            <a:chOff x="0" y="0"/>
            <a:chExt cx="812800" cy="812800"/>
          </a:xfrm>
        </p:grpSpPr>
        <p:sp>
          <p:nvSpPr>
            <p:cNvPr id="44" name="Google Shape;44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45" name="Google Shape;45;p5"/>
            <p:cNvSpPr txBox="1"/>
            <p:nvPr/>
          </p:nvSpPr>
          <p:spPr>
            <a:xfrm>
              <a:off x="88900" y="41275"/>
              <a:ext cx="6351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" name="Google Shape;4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3400" y="5440492"/>
            <a:ext cx="1790500" cy="97774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388850" y="1400325"/>
            <a:ext cx="15510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Play"/>
              <a:buNone/>
              <a:defRPr sz="90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388850" y="1400325"/>
            <a:ext cx="15510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2881725" y="4313375"/>
            <a:ext cx="5812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8913634" y="4313375"/>
            <a:ext cx="5812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16102457" y="-374200"/>
            <a:ext cx="2805786" cy="2805786"/>
            <a:chOff x="0" y="0"/>
            <a:chExt cx="812800" cy="812800"/>
          </a:xfrm>
        </p:grpSpPr>
        <p:sp>
          <p:nvSpPr>
            <p:cNvPr id="53" name="Google Shape;53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54" name="Google Shape;54;p6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" name="Google Shape;5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93046" y="1410051"/>
            <a:ext cx="1117700" cy="1058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6"/>
          <p:cNvGrpSpPr/>
          <p:nvPr/>
        </p:nvGrpSpPr>
        <p:grpSpPr>
          <a:xfrm>
            <a:off x="-3351588" y="2420502"/>
            <a:ext cx="4380260" cy="4380260"/>
            <a:chOff x="0" y="0"/>
            <a:chExt cx="812800" cy="812800"/>
          </a:xfrm>
        </p:grpSpPr>
        <p:sp>
          <p:nvSpPr>
            <p:cNvPr id="57" name="Google Shape;57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58" name="Google Shape;58;p6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6"/>
          <p:cNvGrpSpPr/>
          <p:nvPr/>
        </p:nvGrpSpPr>
        <p:grpSpPr>
          <a:xfrm>
            <a:off x="-946577" y="4691720"/>
            <a:ext cx="1893174" cy="1893174"/>
            <a:chOff x="0" y="0"/>
            <a:chExt cx="812800" cy="812800"/>
          </a:xfrm>
        </p:grpSpPr>
        <p:sp>
          <p:nvSpPr>
            <p:cNvPr id="60" name="Google Shape;60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1" name="Google Shape;61;p6"/>
            <p:cNvSpPr txBox="1"/>
            <p:nvPr/>
          </p:nvSpPr>
          <p:spPr>
            <a:xfrm>
              <a:off x="88900" y="41275"/>
              <a:ext cx="6351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" name="Google Shape;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217" y="8961225"/>
            <a:ext cx="1611454" cy="8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1388850" y="1400325"/>
            <a:ext cx="15510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921025" y="4859200"/>
            <a:ext cx="54696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8590457" y="4859200"/>
            <a:ext cx="5472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67" name="Google Shape;67;p7"/>
          <p:cNvGrpSpPr/>
          <p:nvPr/>
        </p:nvGrpSpPr>
        <p:grpSpPr>
          <a:xfrm>
            <a:off x="17238622" y="4501867"/>
            <a:ext cx="1678595" cy="1678595"/>
            <a:chOff x="0" y="0"/>
            <a:chExt cx="812800" cy="812800"/>
          </a:xfrm>
        </p:grpSpPr>
        <p:sp>
          <p:nvSpPr>
            <p:cNvPr id="68" name="Google Shape;68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69" name="Google Shape;69;p7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7"/>
          <p:cNvGrpSpPr/>
          <p:nvPr/>
        </p:nvGrpSpPr>
        <p:grpSpPr>
          <a:xfrm>
            <a:off x="-2190144" y="-1354958"/>
            <a:ext cx="4380260" cy="4380260"/>
            <a:chOff x="0" y="0"/>
            <a:chExt cx="812800" cy="812800"/>
          </a:xfrm>
        </p:grpSpPr>
        <p:sp>
          <p:nvSpPr>
            <p:cNvPr id="71" name="Google Shape;71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72" name="Google Shape;72;p7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7"/>
          <p:cNvGrpSpPr/>
          <p:nvPr/>
        </p:nvGrpSpPr>
        <p:grpSpPr>
          <a:xfrm>
            <a:off x="920489" y="1283157"/>
            <a:ext cx="1406957" cy="1406957"/>
            <a:chOff x="0" y="0"/>
            <a:chExt cx="812800" cy="812800"/>
          </a:xfrm>
        </p:grpSpPr>
        <p:sp>
          <p:nvSpPr>
            <p:cNvPr id="74" name="Google Shape;74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75" name="Google Shape;75;p7"/>
            <p:cNvSpPr txBox="1"/>
            <p:nvPr/>
          </p:nvSpPr>
          <p:spPr>
            <a:xfrm>
              <a:off x="88900" y="41275"/>
              <a:ext cx="6351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6" name="Google Shape;7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621" y="2107125"/>
            <a:ext cx="1154950" cy="10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88496" y="4235825"/>
            <a:ext cx="1154950" cy="10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8050" y="577638"/>
            <a:ext cx="856400" cy="157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495" y="7704435"/>
            <a:ext cx="838075" cy="154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1388850" y="1400325"/>
            <a:ext cx="15510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8"/>
          <p:cNvGrpSpPr/>
          <p:nvPr/>
        </p:nvGrpSpPr>
        <p:grpSpPr>
          <a:xfrm>
            <a:off x="16283451" y="-1381909"/>
            <a:ext cx="4380260" cy="4380260"/>
            <a:chOff x="0" y="0"/>
            <a:chExt cx="812800" cy="812800"/>
          </a:xfrm>
        </p:grpSpPr>
        <p:sp>
          <p:nvSpPr>
            <p:cNvPr id="83" name="Google Shape;83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84" name="Google Shape;84;p8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17517468" y="1256207"/>
            <a:ext cx="1742156" cy="1742156"/>
            <a:chOff x="0" y="0"/>
            <a:chExt cx="812800" cy="812800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7" name="Google Shape;87;p8"/>
            <p:cNvSpPr txBox="1"/>
            <p:nvPr/>
          </p:nvSpPr>
          <p:spPr>
            <a:xfrm>
              <a:off x="88900" y="41275"/>
              <a:ext cx="6351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10154746" y="9258300"/>
            <a:ext cx="1742156" cy="1742156"/>
            <a:chOff x="0" y="0"/>
            <a:chExt cx="812800" cy="812800"/>
          </a:xfrm>
        </p:grpSpPr>
        <p:sp>
          <p:nvSpPr>
            <p:cNvPr id="89" name="Google Shape;89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0" name="Google Shape;90;p8"/>
            <p:cNvSpPr txBox="1"/>
            <p:nvPr/>
          </p:nvSpPr>
          <p:spPr>
            <a:xfrm>
              <a:off x="88900" y="41275"/>
              <a:ext cx="6351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8"/>
          <p:cNvGrpSpPr/>
          <p:nvPr/>
        </p:nvGrpSpPr>
        <p:grpSpPr>
          <a:xfrm>
            <a:off x="9683147" y="9615658"/>
            <a:ext cx="1342664" cy="1342664"/>
            <a:chOff x="0" y="0"/>
            <a:chExt cx="812800" cy="812800"/>
          </a:xfrm>
        </p:grpSpPr>
        <p:sp>
          <p:nvSpPr>
            <p:cNvPr id="92" name="Google Shape;92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93" name="Google Shape;93;p8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4" name="Google Shape;9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774" y="9405848"/>
            <a:ext cx="1145700" cy="107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0100" y="2498101"/>
            <a:ext cx="982923" cy="9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body" idx="1"/>
          </p:nvPr>
        </p:nvSpPr>
        <p:spPr>
          <a:xfrm>
            <a:off x="7743825" y="4263750"/>
            <a:ext cx="5775900" cy="4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body" idx="2"/>
          </p:nvPr>
        </p:nvSpPr>
        <p:spPr>
          <a:xfrm>
            <a:off x="2112825" y="4263750"/>
            <a:ext cx="563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1388850" y="1400325"/>
            <a:ext cx="15510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Play"/>
              <a:buNone/>
              <a:defRPr sz="90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17238622" y="1629527"/>
            <a:ext cx="1678595" cy="1678595"/>
            <a:chOff x="0" y="0"/>
            <a:chExt cx="812800" cy="812800"/>
          </a:xfrm>
        </p:grpSpPr>
        <p:sp>
          <p:nvSpPr>
            <p:cNvPr id="101" name="Google Shape;101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102" name="Google Shape;102;p9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9"/>
          <p:cNvGrpSpPr/>
          <p:nvPr/>
        </p:nvGrpSpPr>
        <p:grpSpPr>
          <a:xfrm>
            <a:off x="-971719" y="8573339"/>
            <a:ext cx="3159435" cy="3159435"/>
            <a:chOff x="0" y="0"/>
            <a:chExt cx="812800" cy="812800"/>
          </a:xfrm>
        </p:grpSpPr>
        <p:sp>
          <p:nvSpPr>
            <p:cNvPr id="104" name="Google Shape;104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105" name="Google Shape;105;p9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9"/>
          <p:cNvGrpSpPr/>
          <p:nvPr/>
        </p:nvGrpSpPr>
        <p:grpSpPr>
          <a:xfrm>
            <a:off x="157614" y="8008241"/>
            <a:ext cx="1742156" cy="1742156"/>
            <a:chOff x="0" y="0"/>
            <a:chExt cx="812800" cy="812800"/>
          </a:xfrm>
        </p:grpSpPr>
        <p:sp>
          <p:nvSpPr>
            <p:cNvPr id="107" name="Google Shape;10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8" name="Google Shape;108;p9"/>
            <p:cNvSpPr txBox="1"/>
            <p:nvPr/>
          </p:nvSpPr>
          <p:spPr>
            <a:xfrm>
              <a:off x="88900" y="41275"/>
              <a:ext cx="6351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6980" y="843085"/>
            <a:ext cx="838075" cy="154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9925" y="7784225"/>
            <a:ext cx="856400" cy="157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9927" y="1301818"/>
            <a:ext cx="1154475" cy="108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615" y="8008250"/>
            <a:ext cx="2008830" cy="15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>
            <a:spLocks noGrp="1"/>
          </p:cNvSpPr>
          <p:nvPr>
            <p:ph type="pic" idx="2"/>
          </p:nvPr>
        </p:nvSpPr>
        <p:spPr>
          <a:xfrm>
            <a:off x="10152199" y="4876650"/>
            <a:ext cx="3939000" cy="2954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2311813" y="45591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1388850" y="1400325"/>
            <a:ext cx="15510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Play"/>
              <a:buNone/>
              <a:defRPr sz="90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10"/>
          <p:cNvGrpSpPr/>
          <p:nvPr/>
        </p:nvGrpSpPr>
        <p:grpSpPr>
          <a:xfrm>
            <a:off x="-544664" y="7945185"/>
            <a:ext cx="1661851" cy="1661851"/>
            <a:chOff x="0" y="0"/>
            <a:chExt cx="812800" cy="812800"/>
          </a:xfrm>
        </p:grpSpPr>
        <p:sp>
          <p:nvSpPr>
            <p:cNvPr id="118" name="Google Shape;118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357"/>
            </a:solidFill>
            <a:ln>
              <a:noFill/>
            </a:ln>
          </p:spPr>
        </p:sp>
        <p:sp>
          <p:nvSpPr>
            <p:cNvPr id="119" name="Google Shape;119;p10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0"/>
          <p:cNvGrpSpPr/>
          <p:nvPr/>
        </p:nvGrpSpPr>
        <p:grpSpPr>
          <a:xfrm>
            <a:off x="16246400" y="8247549"/>
            <a:ext cx="3324027" cy="3324027"/>
            <a:chOff x="0" y="0"/>
            <a:chExt cx="812800" cy="812800"/>
          </a:xfrm>
        </p:grpSpPr>
        <p:sp>
          <p:nvSpPr>
            <p:cNvPr id="121" name="Google Shape;121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122" name="Google Shape;122;p10"/>
            <p:cNvSpPr txBox="1"/>
            <p:nvPr/>
          </p:nvSpPr>
          <p:spPr>
            <a:xfrm>
              <a:off x="152400" y="104775"/>
              <a:ext cx="5079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0"/>
          <p:cNvGrpSpPr/>
          <p:nvPr/>
        </p:nvGrpSpPr>
        <p:grpSpPr>
          <a:xfrm>
            <a:off x="15806822" y="8984212"/>
            <a:ext cx="1241715" cy="1241715"/>
            <a:chOff x="0" y="0"/>
            <a:chExt cx="812800" cy="812800"/>
          </a:xfrm>
        </p:grpSpPr>
        <p:sp>
          <p:nvSpPr>
            <p:cNvPr id="124" name="Google Shape;124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25" name="Google Shape;125;p10"/>
            <p:cNvSpPr txBox="1"/>
            <p:nvPr/>
          </p:nvSpPr>
          <p:spPr>
            <a:xfrm>
              <a:off x="88900" y="41275"/>
              <a:ext cx="6351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6" name="Google Shape;12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04697" y="3191185"/>
            <a:ext cx="1241700" cy="13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2249" y="595126"/>
            <a:ext cx="622950" cy="114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88850" y="1400325"/>
            <a:ext cx="15510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Play"/>
              <a:buNone/>
              <a:defRPr sz="90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72425" y="44577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Char char="•"/>
              <a:defRPr sz="24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Char char="–"/>
              <a:defRPr sz="24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Char char="•"/>
              <a:defRPr sz="24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Char char="–"/>
              <a:defRPr sz="24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Char char="»"/>
              <a:defRPr sz="24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Char char="•"/>
              <a:defRPr sz="24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Char char="•"/>
              <a:defRPr sz="24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Char char="•"/>
              <a:defRPr sz="24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Char char="•"/>
              <a:defRPr sz="240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8.png"/><Relationship Id="rId5" Type="http://schemas.openxmlformats.org/officeDocument/2006/relationships/image" Target="../media/image36.png"/><Relationship Id="rId10" Type="http://schemas.openxmlformats.org/officeDocument/2006/relationships/image" Target="../media/image1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8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280C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19"/>
          <p:cNvGrpSpPr/>
          <p:nvPr/>
        </p:nvGrpSpPr>
        <p:grpSpPr>
          <a:xfrm>
            <a:off x="-335239" y="-180826"/>
            <a:ext cx="8840054" cy="10467826"/>
            <a:chOff x="0" y="-47625"/>
            <a:chExt cx="2328245" cy="2756958"/>
          </a:xfrm>
        </p:grpSpPr>
        <p:sp>
          <p:nvSpPr>
            <p:cNvPr id="384" name="Google Shape;384;p19"/>
            <p:cNvSpPr/>
            <p:nvPr/>
          </p:nvSpPr>
          <p:spPr>
            <a:xfrm>
              <a:off x="0" y="0"/>
              <a:ext cx="2328245" cy="2709333"/>
            </a:xfrm>
            <a:custGeom>
              <a:avLst/>
              <a:gdLst/>
              <a:ahLst/>
              <a:cxnLst/>
              <a:rect l="l" t="t" r="r" b="b"/>
              <a:pathLst>
                <a:path w="2328245" h="2709333" extrusionOk="0">
                  <a:moveTo>
                    <a:pt x="8758" y="0"/>
                  </a:moveTo>
                  <a:lnTo>
                    <a:pt x="2319487" y="0"/>
                  </a:lnTo>
                  <a:cubicBezTo>
                    <a:pt x="2321810" y="0"/>
                    <a:pt x="2324037" y="923"/>
                    <a:pt x="2325680" y="2565"/>
                  </a:cubicBezTo>
                  <a:cubicBezTo>
                    <a:pt x="2327322" y="4207"/>
                    <a:pt x="2328245" y="6435"/>
                    <a:pt x="2328245" y="8758"/>
                  </a:cubicBezTo>
                  <a:lnTo>
                    <a:pt x="2328245" y="2700575"/>
                  </a:lnTo>
                  <a:cubicBezTo>
                    <a:pt x="2328245" y="2702898"/>
                    <a:pt x="2327322" y="2705126"/>
                    <a:pt x="2325680" y="2706768"/>
                  </a:cubicBezTo>
                  <a:cubicBezTo>
                    <a:pt x="2324037" y="2708411"/>
                    <a:pt x="2321810" y="2709333"/>
                    <a:pt x="2319487" y="2709333"/>
                  </a:cubicBezTo>
                  <a:lnTo>
                    <a:pt x="8758" y="2709333"/>
                  </a:lnTo>
                  <a:cubicBezTo>
                    <a:pt x="3921" y="2709333"/>
                    <a:pt x="0" y="2705412"/>
                    <a:pt x="0" y="2700575"/>
                  </a:cubicBezTo>
                  <a:lnTo>
                    <a:pt x="0" y="8758"/>
                  </a:lnTo>
                  <a:cubicBezTo>
                    <a:pt x="0" y="6435"/>
                    <a:pt x="923" y="4207"/>
                    <a:pt x="2565" y="2565"/>
                  </a:cubicBezTo>
                  <a:cubicBezTo>
                    <a:pt x="4207" y="923"/>
                    <a:pt x="6435" y="0"/>
                    <a:pt x="8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9"/>
            <p:cNvSpPr txBox="1"/>
            <p:nvPr/>
          </p:nvSpPr>
          <p:spPr>
            <a:xfrm>
              <a:off x="0" y="-47625"/>
              <a:ext cx="2328245" cy="2756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6" name="Google Shape;3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725" y="7101250"/>
            <a:ext cx="3684476" cy="245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1725" y="3874900"/>
            <a:ext cx="3684475" cy="245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1725" y="729425"/>
            <a:ext cx="3684475" cy="245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893" y="744306"/>
            <a:ext cx="5666399" cy="881026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9"/>
          <p:cNvSpPr txBox="1"/>
          <p:nvPr/>
        </p:nvSpPr>
        <p:spPr>
          <a:xfrm>
            <a:off x="11109952" y="3538512"/>
            <a:ext cx="635911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Gallery </a:t>
            </a:r>
            <a:endParaRPr/>
          </a:p>
        </p:txBody>
      </p:sp>
      <p:sp>
        <p:nvSpPr>
          <p:cNvPr id="391" name="Google Shape;391;p19"/>
          <p:cNvSpPr txBox="1"/>
          <p:nvPr/>
        </p:nvSpPr>
        <p:spPr>
          <a:xfrm>
            <a:off x="11493706" y="5168975"/>
            <a:ext cx="5591603" cy="77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What can you say about your projects? Share it here!</a:t>
            </a:r>
            <a:endParaRPr/>
          </a:p>
        </p:txBody>
      </p:sp>
      <p:grpSp>
        <p:nvGrpSpPr>
          <p:cNvPr id="392" name="Google Shape;392;p19"/>
          <p:cNvGrpSpPr/>
          <p:nvPr/>
        </p:nvGrpSpPr>
        <p:grpSpPr>
          <a:xfrm>
            <a:off x="16142189" y="323743"/>
            <a:ext cx="1500864" cy="1500864"/>
            <a:chOff x="0" y="0"/>
            <a:chExt cx="812800" cy="812800"/>
          </a:xfrm>
        </p:grpSpPr>
        <p:sp>
          <p:nvSpPr>
            <p:cNvPr id="393" name="Google Shape;393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394" name="Google Shape;394;p19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15726890" y="-547343"/>
            <a:ext cx="1742172" cy="1742172"/>
            <a:chOff x="0" y="0"/>
            <a:chExt cx="812800" cy="812800"/>
          </a:xfrm>
        </p:grpSpPr>
        <p:sp>
          <p:nvSpPr>
            <p:cNvPr id="396" name="Google Shape;396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97" name="Google Shape;397;p19"/>
            <p:cNvSpPr txBox="1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8" name="Google Shape;3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0927" y="303273"/>
            <a:ext cx="1742150" cy="95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8300" y="9061626"/>
            <a:ext cx="1040125" cy="99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69200" y="584510"/>
            <a:ext cx="1040125" cy="97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792242" y="8648838"/>
            <a:ext cx="1611454" cy="8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280C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0"/>
          <p:cNvGrpSpPr/>
          <p:nvPr/>
        </p:nvGrpSpPr>
        <p:grpSpPr>
          <a:xfrm>
            <a:off x="1105022" y="5763132"/>
            <a:ext cx="4748418" cy="2966541"/>
            <a:chOff x="0" y="-47625"/>
            <a:chExt cx="1250612" cy="781311"/>
          </a:xfrm>
        </p:grpSpPr>
        <p:sp>
          <p:nvSpPr>
            <p:cNvPr id="407" name="Google Shape;407;p20"/>
            <p:cNvSpPr/>
            <p:nvPr/>
          </p:nvSpPr>
          <p:spPr>
            <a:xfrm>
              <a:off x="0" y="0"/>
              <a:ext cx="1250612" cy="733686"/>
            </a:xfrm>
            <a:custGeom>
              <a:avLst/>
              <a:gdLst/>
              <a:ahLst/>
              <a:cxnLst/>
              <a:rect l="l" t="t" r="r" b="b"/>
              <a:pathLst>
                <a:path w="1250612" h="733686" extrusionOk="0">
                  <a:moveTo>
                    <a:pt x="16304" y="0"/>
                  </a:moveTo>
                  <a:lnTo>
                    <a:pt x="1234308" y="0"/>
                  </a:lnTo>
                  <a:cubicBezTo>
                    <a:pt x="1243313" y="0"/>
                    <a:pt x="1250612" y="7300"/>
                    <a:pt x="1250612" y="16304"/>
                  </a:cubicBezTo>
                  <a:lnTo>
                    <a:pt x="1250612" y="717382"/>
                  </a:lnTo>
                  <a:cubicBezTo>
                    <a:pt x="1250612" y="726387"/>
                    <a:pt x="1243313" y="733686"/>
                    <a:pt x="1234308" y="733686"/>
                  </a:cubicBezTo>
                  <a:lnTo>
                    <a:pt x="16304" y="733686"/>
                  </a:lnTo>
                  <a:cubicBezTo>
                    <a:pt x="7300" y="733686"/>
                    <a:pt x="0" y="726387"/>
                    <a:pt x="0" y="717382"/>
                  </a:cubicBezTo>
                  <a:lnTo>
                    <a:pt x="0" y="16304"/>
                  </a:lnTo>
                  <a:cubicBezTo>
                    <a:pt x="0" y="7300"/>
                    <a:pt x="7300" y="0"/>
                    <a:pt x="16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 txBox="1"/>
            <p:nvPr/>
          </p:nvSpPr>
          <p:spPr>
            <a:xfrm>
              <a:off x="0" y="-47625"/>
              <a:ext cx="1250612" cy="78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9" name="Google Shape;40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455149" y="4763244"/>
            <a:ext cx="4048163" cy="2361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20"/>
          <p:cNvGrpSpPr/>
          <p:nvPr/>
        </p:nvGrpSpPr>
        <p:grpSpPr>
          <a:xfrm>
            <a:off x="2713466" y="3737689"/>
            <a:ext cx="1531530" cy="1531530"/>
            <a:chOff x="0" y="0"/>
            <a:chExt cx="812800" cy="812800"/>
          </a:xfrm>
        </p:grpSpPr>
        <p:sp>
          <p:nvSpPr>
            <p:cNvPr id="411" name="Google Shape;411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412" name="Google Shape;412;p20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3" name="Google Shape;4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554395" y="4637530"/>
            <a:ext cx="3849673" cy="22456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0"/>
          <p:cNvGrpSpPr/>
          <p:nvPr/>
        </p:nvGrpSpPr>
        <p:grpSpPr>
          <a:xfrm>
            <a:off x="6767840" y="5763132"/>
            <a:ext cx="4748418" cy="2966541"/>
            <a:chOff x="0" y="-47625"/>
            <a:chExt cx="1250612" cy="781311"/>
          </a:xfrm>
        </p:grpSpPr>
        <p:sp>
          <p:nvSpPr>
            <p:cNvPr id="415" name="Google Shape;415;p20"/>
            <p:cNvSpPr/>
            <p:nvPr/>
          </p:nvSpPr>
          <p:spPr>
            <a:xfrm>
              <a:off x="0" y="0"/>
              <a:ext cx="1250612" cy="733686"/>
            </a:xfrm>
            <a:custGeom>
              <a:avLst/>
              <a:gdLst/>
              <a:ahLst/>
              <a:cxnLst/>
              <a:rect l="l" t="t" r="r" b="b"/>
              <a:pathLst>
                <a:path w="1250612" h="733686" extrusionOk="0">
                  <a:moveTo>
                    <a:pt x="16304" y="0"/>
                  </a:moveTo>
                  <a:lnTo>
                    <a:pt x="1234308" y="0"/>
                  </a:lnTo>
                  <a:cubicBezTo>
                    <a:pt x="1243313" y="0"/>
                    <a:pt x="1250612" y="7300"/>
                    <a:pt x="1250612" y="16304"/>
                  </a:cubicBezTo>
                  <a:lnTo>
                    <a:pt x="1250612" y="717382"/>
                  </a:lnTo>
                  <a:cubicBezTo>
                    <a:pt x="1250612" y="726387"/>
                    <a:pt x="1243313" y="733686"/>
                    <a:pt x="1234308" y="733686"/>
                  </a:cubicBezTo>
                  <a:lnTo>
                    <a:pt x="16304" y="733686"/>
                  </a:lnTo>
                  <a:cubicBezTo>
                    <a:pt x="7300" y="733686"/>
                    <a:pt x="0" y="726387"/>
                    <a:pt x="0" y="717382"/>
                  </a:cubicBezTo>
                  <a:lnTo>
                    <a:pt x="0" y="16304"/>
                  </a:lnTo>
                  <a:cubicBezTo>
                    <a:pt x="0" y="7300"/>
                    <a:pt x="7300" y="0"/>
                    <a:pt x="16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 txBox="1"/>
            <p:nvPr/>
          </p:nvSpPr>
          <p:spPr>
            <a:xfrm>
              <a:off x="0" y="-47625"/>
              <a:ext cx="1250612" cy="78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20"/>
          <p:cNvGrpSpPr/>
          <p:nvPr/>
        </p:nvGrpSpPr>
        <p:grpSpPr>
          <a:xfrm>
            <a:off x="8376284" y="3737689"/>
            <a:ext cx="1531530" cy="1531530"/>
            <a:chOff x="0" y="0"/>
            <a:chExt cx="812800" cy="812800"/>
          </a:xfrm>
        </p:grpSpPr>
        <p:sp>
          <p:nvSpPr>
            <p:cNvPr id="418" name="Google Shape;418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419" name="Google Shape;419;p20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20"/>
          <p:cNvGrpSpPr/>
          <p:nvPr/>
        </p:nvGrpSpPr>
        <p:grpSpPr>
          <a:xfrm>
            <a:off x="14043004" y="3737689"/>
            <a:ext cx="1531530" cy="1531530"/>
            <a:chOff x="0" y="0"/>
            <a:chExt cx="812800" cy="812800"/>
          </a:xfrm>
        </p:grpSpPr>
        <p:sp>
          <p:nvSpPr>
            <p:cNvPr id="421" name="Google Shape;421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422" name="Google Shape;422;p20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3" name="Google Shape;4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117968" y="4763244"/>
            <a:ext cx="4048163" cy="236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7217213" y="4637530"/>
            <a:ext cx="3849673" cy="22456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20"/>
          <p:cNvGrpSpPr/>
          <p:nvPr/>
        </p:nvGrpSpPr>
        <p:grpSpPr>
          <a:xfrm>
            <a:off x="12434560" y="5763132"/>
            <a:ext cx="4748418" cy="2966541"/>
            <a:chOff x="0" y="-47625"/>
            <a:chExt cx="1250612" cy="781311"/>
          </a:xfrm>
        </p:grpSpPr>
        <p:sp>
          <p:nvSpPr>
            <p:cNvPr id="426" name="Google Shape;426;p20"/>
            <p:cNvSpPr/>
            <p:nvPr/>
          </p:nvSpPr>
          <p:spPr>
            <a:xfrm>
              <a:off x="0" y="0"/>
              <a:ext cx="1250612" cy="733686"/>
            </a:xfrm>
            <a:custGeom>
              <a:avLst/>
              <a:gdLst/>
              <a:ahLst/>
              <a:cxnLst/>
              <a:rect l="l" t="t" r="r" b="b"/>
              <a:pathLst>
                <a:path w="1250612" h="733686" extrusionOk="0">
                  <a:moveTo>
                    <a:pt x="16304" y="0"/>
                  </a:moveTo>
                  <a:lnTo>
                    <a:pt x="1234308" y="0"/>
                  </a:lnTo>
                  <a:cubicBezTo>
                    <a:pt x="1243313" y="0"/>
                    <a:pt x="1250612" y="7300"/>
                    <a:pt x="1250612" y="16304"/>
                  </a:cubicBezTo>
                  <a:lnTo>
                    <a:pt x="1250612" y="717382"/>
                  </a:lnTo>
                  <a:cubicBezTo>
                    <a:pt x="1250612" y="726387"/>
                    <a:pt x="1243313" y="733686"/>
                    <a:pt x="1234308" y="733686"/>
                  </a:cubicBezTo>
                  <a:lnTo>
                    <a:pt x="16304" y="733686"/>
                  </a:lnTo>
                  <a:cubicBezTo>
                    <a:pt x="7300" y="733686"/>
                    <a:pt x="0" y="726387"/>
                    <a:pt x="0" y="717382"/>
                  </a:cubicBezTo>
                  <a:lnTo>
                    <a:pt x="0" y="16304"/>
                  </a:lnTo>
                  <a:cubicBezTo>
                    <a:pt x="0" y="7300"/>
                    <a:pt x="7300" y="0"/>
                    <a:pt x="16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 txBox="1"/>
            <p:nvPr/>
          </p:nvSpPr>
          <p:spPr>
            <a:xfrm>
              <a:off x="0" y="-47625"/>
              <a:ext cx="1250612" cy="78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8" name="Google Shape;428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2784687" y="4763244"/>
            <a:ext cx="4048163" cy="236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12883932" y="4637530"/>
            <a:ext cx="3849673" cy="224564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0"/>
          <p:cNvSpPr txBox="1"/>
          <p:nvPr/>
        </p:nvSpPr>
        <p:spPr>
          <a:xfrm>
            <a:off x="1792496" y="7168325"/>
            <a:ext cx="337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the featured statistic.</a:t>
            </a:r>
            <a:endParaRPr/>
          </a:p>
        </p:txBody>
      </p:sp>
      <p:sp>
        <p:nvSpPr>
          <p:cNvPr id="431" name="Google Shape;431;p20"/>
          <p:cNvSpPr txBox="1"/>
          <p:nvPr/>
        </p:nvSpPr>
        <p:spPr>
          <a:xfrm>
            <a:off x="13248850" y="7168325"/>
            <a:ext cx="311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the featured statistic.</a:t>
            </a:r>
            <a:endParaRPr/>
          </a:p>
        </p:txBody>
      </p:sp>
      <p:sp>
        <p:nvSpPr>
          <p:cNvPr id="432" name="Google Shape;432;p20"/>
          <p:cNvSpPr txBox="1"/>
          <p:nvPr/>
        </p:nvSpPr>
        <p:spPr>
          <a:xfrm>
            <a:off x="7455315" y="7168325"/>
            <a:ext cx="337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the featured statistic.</a:t>
            </a:r>
            <a:endParaRPr/>
          </a:p>
        </p:txBody>
      </p:sp>
      <p:sp>
        <p:nvSpPr>
          <p:cNvPr id="433" name="Google Shape;433;p20"/>
          <p:cNvSpPr txBox="1"/>
          <p:nvPr/>
        </p:nvSpPr>
        <p:spPr>
          <a:xfrm>
            <a:off x="2171684" y="1019175"/>
            <a:ext cx="1394463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Action Plan Process</a:t>
            </a:r>
            <a:endParaRPr/>
          </a:p>
        </p:txBody>
      </p:sp>
      <p:sp>
        <p:nvSpPr>
          <p:cNvPr id="434" name="Google Shape;434;p20"/>
          <p:cNvSpPr txBox="1"/>
          <p:nvPr/>
        </p:nvSpPr>
        <p:spPr>
          <a:xfrm>
            <a:off x="2982803" y="2457407"/>
            <a:ext cx="12322393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Elaborate on the featured statistic</a:t>
            </a:r>
            <a:endParaRPr/>
          </a:p>
        </p:txBody>
      </p:sp>
      <p:sp>
        <p:nvSpPr>
          <p:cNvPr id="435" name="Google Shape;435;p20"/>
          <p:cNvSpPr txBox="1"/>
          <p:nvPr/>
        </p:nvSpPr>
        <p:spPr>
          <a:xfrm>
            <a:off x="2683157" y="4152617"/>
            <a:ext cx="1592148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43%</a:t>
            </a:r>
            <a:endParaRPr/>
          </a:p>
        </p:txBody>
      </p:sp>
      <p:sp>
        <p:nvSpPr>
          <p:cNvPr id="436" name="Google Shape;436;p20"/>
          <p:cNvSpPr txBox="1"/>
          <p:nvPr/>
        </p:nvSpPr>
        <p:spPr>
          <a:xfrm>
            <a:off x="8345975" y="4152617"/>
            <a:ext cx="1592148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60%</a:t>
            </a:r>
            <a:endParaRPr/>
          </a:p>
        </p:txBody>
      </p:sp>
      <p:sp>
        <p:nvSpPr>
          <p:cNvPr id="437" name="Google Shape;437;p20"/>
          <p:cNvSpPr txBox="1"/>
          <p:nvPr/>
        </p:nvSpPr>
        <p:spPr>
          <a:xfrm>
            <a:off x="14012695" y="4152617"/>
            <a:ext cx="1592148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35%</a:t>
            </a:r>
            <a:endParaRPr/>
          </a:p>
        </p:txBody>
      </p:sp>
      <p:grpSp>
        <p:nvGrpSpPr>
          <p:cNvPr id="438" name="Google Shape;438;p20"/>
          <p:cNvGrpSpPr/>
          <p:nvPr/>
        </p:nvGrpSpPr>
        <p:grpSpPr>
          <a:xfrm>
            <a:off x="-1029099" y="-756725"/>
            <a:ext cx="2821596" cy="2821596"/>
            <a:chOff x="0" y="0"/>
            <a:chExt cx="812800" cy="812800"/>
          </a:xfrm>
        </p:grpSpPr>
        <p:sp>
          <p:nvSpPr>
            <p:cNvPr id="439" name="Google Shape;439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440" name="Google Shape;440;p20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1" name="Google Shape;44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22142" y="9223575"/>
            <a:ext cx="1611454" cy="8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80240" y="844575"/>
            <a:ext cx="1487585" cy="1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7350" y="451539"/>
            <a:ext cx="1154375" cy="1093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3071" y="1068662"/>
            <a:ext cx="74428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280C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1"/>
          <p:cNvGrpSpPr/>
          <p:nvPr/>
        </p:nvGrpSpPr>
        <p:grpSpPr>
          <a:xfrm>
            <a:off x="-187690" y="-345984"/>
            <a:ext cx="13556607" cy="7897710"/>
            <a:chOff x="0" y="-47625"/>
            <a:chExt cx="3570464" cy="2080055"/>
          </a:xfrm>
        </p:grpSpPr>
        <p:sp>
          <p:nvSpPr>
            <p:cNvPr id="133" name="Google Shape;133;p11"/>
            <p:cNvSpPr/>
            <p:nvPr/>
          </p:nvSpPr>
          <p:spPr>
            <a:xfrm>
              <a:off x="0" y="0"/>
              <a:ext cx="3570464" cy="2032430"/>
            </a:xfrm>
            <a:custGeom>
              <a:avLst/>
              <a:gdLst/>
              <a:ahLst/>
              <a:cxnLst/>
              <a:rect l="l" t="t" r="r" b="b"/>
              <a:pathLst>
                <a:path w="3570464" h="2032430" extrusionOk="0">
                  <a:moveTo>
                    <a:pt x="5711" y="0"/>
                  </a:moveTo>
                  <a:lnTo>
                    <a:pt x="3564753" y="0"/>
                  </a:lnTo>
                  <a:cubicBezTo>
                    <a:pt x="3566268" y="0"/>
                    <a:pt x="3567721" y="602"/>
                    <a:pt x="3568791" y="1673"/>
                  </a:cubicBezTo>
                  <a:cubicBezTo>
                    <a:pt x="3569863" y="2744"/>
                    <a:pt x="3570464" y="4196"/>
                    <a:pt x="3570464" y="5711"/>
                  </a:cubicBezTo>
                  <a:lnTo>
                    <a:pt x="3570464" y="2026720"/>
                  </a:lnTo>
                  <a:cubicBezTo>
                    <a:pt x="3570464" y="2029874"/>
                    <a:pt x="3567907" y="2032430"/>
                    <a:pt x="3564753" y="2032430"/>
                  </a:cubicBezTo>
                  <a:lnTo>
                    <a:pt x="5711" y="2032430"/>
                  </a:lnTo>
                  <a:cubicBezTo>
                    <a:pt x="2557" y="2032430"/>
                    <a:pt x="0" y="2029874"/>
                    <a:pt x="0" y="2026720"/>
                  </a:cubicBezTo>
                  <a:lnTo>
                    <a:pt x="0" y="5711"/>
                  </a:lnTo>
                  <a:cubicBezTo>
                    <a:pt x="0" y="2557"/>
                    <a:pt x="2557" y="0"/>
                    <a:pt x="5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 txBox="1"/>
            <p:nvPr/>
          </p:nvSpPr>
          <p:spPr>
            <a:xfrm>
              <a:off x="0" y="-47625"/>
              <a:ext cx="3570464" cy="208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11"/>
          <p:cNvGrpSpPr/>
          <p:nvPr/>
        </p:nvGrpSpPr>
        <p:grpSpPr>
          <a:xfrm>
            <a:off x="9706831" y="4353618"/>
            <a:ext cx="5877646" cy="3756721"/>
            <a:chOff x="0" y="-47625"/>
            <a:chExt cx="1548022" cy="989424"/>
          </a:xfrm>
        </p:grpSpPr>
        <p:sp>
          <p:nvSpPr>
            <p:cNvPr id="136" name="Google Shape;136;p11"/>
            <p:cNvSpPr/>
            <p:nvPr/>
          </p:nvSpPr>
          <p:spPr>
            <a:xfrm>
              <a:off x="0" y="0"/>
              <a:ext cx="1548022" cy="941799"/>
            </a:xfrm>
            <a:custGeom>
              <a:avLst/>
              <a:gdLst/>
              <a:ahLst/>
              <a:cxnLst/>
              <a:rect l="l" t="t" r="r" b="b"/>
              <a:pathLst>
                <a:path w="1548022" h="941799" extrusionOk="0">
                  <a:moveTo>
                    <a:pt x="13172" y="0"/>
                  </a:moveTo>
                  <a:lnTo>
                    <a:pt x="1534850" y="0"/>
                  </a:lnTo>
                  <a:cubicBezTo>
                    <a:pt x="1542125" y="0"/>
                    <a:pt x="1548022" y="5897"/>
                    <a:pt x="1548022" y="13172"/>
                  </a:cubicBezTo>
                  <a:lnTo>
                    <a:pt x="1548022" y="928628"/>
                  </a:lnTo>
                  <a:cubicBezTo>
                    <a:pt x="1548022" y="932121"/>
                    <a:pt x="1546634" y="935471"/>
                    <a:pt x="1544164" y="937942"/>
                  </a:cubicBezTo>
                  <a:cubicBezTo>
                    <a:pt x="1541694" y="940412"/>
                    <a:pt x="1538344" y="941799"/>
                    <a:pt x="1534850" y="941799"/>
                  </a:cubicBezTo>
                  <a:lnTo>
                    <a:pt x="13172" y="941799"/>
                  </a:lnTo>
                  <a:cubicBezTo>
                    <a:pt x="5897" y="941799"/>
                    <a:pt x="0" y="935902"/>
                    <a:pt x="0" y="928628"/>
                  </a:cubicBezTo>
                  <a:lnTo>
                    <a:pt x="0" y="13172"/>
                  </a:lnTo>
                  <a:cubicBezTo>
                    <a:pt x="0" y="5897"/>
                    <a:pt x="5897" y="0"/>
                    <a:pt x="13172" y="0"/>
                  </a:cubicBezTo>
                  <a:close/>
                </a:path>
              </a:pathLst>
            </a:custGeom>
            <a:solidFill>
              <a:srgbClr val="8028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1"/>
            <p:cNvSpPr txBox="1"/>
            <p:nvPr/>
          </p:nvSpPr>
          <p:spPr>
            <a:xfrm>
              <a:off x="0" y="-47625"/>
              <a:ext cx="1548022" cy="989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8" name="Google Shape;13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2780" y="5012926"/>
            <a:ext cx="8207598" cy="53721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1"/>
          <p:cNvSpPr txBox="1"/>
          <p:nvPr/>
        </p:nvSpPr>
        <p:spPr>
          <a:xfrm>
            <a:off x="1236123" y="1779377"/>
            <a:ext cx="8844300" cy="4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77" b="1" i="0" u="none" strike="noStrike" cap="none">
                <a:solidFill>
                  <a:srgbClr val="2E2B2B"/>
                </a:solidFill>
                <a:latin typeface="Play"/>
                <a:ea typeface="Play"/>
                <a:cs typeface="Play"/>
                <a:sym typeface="Play"/>
              </a:rPr>
              <a:t>PROJECT ACTION PLAN </a:t>
            </a:r>
            <a:endParaRPr/>
          </a:p>
        </p:txBody>
      </p:sp>
      <p:sp>
        <p:nvSpPr>
          <p:cNvPr id="140" name="Google Shape;140;p11"/>
          <p:cNvSpPr txBox="1"/>
          <p:nvPr/>
        </p:nvSpPr>
        <p:spPr>
          <a:xfrm>
            <a:off x="3257845" y="8491760"/>
            <a:ext cx="4311253" cy="63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Presentation Slides </a:t>
            </a:r>
            <a:endParaRPr/>
          </a:p>
        </p:txBody>
      </p:sp>
      <p:grpSp>
        <p:nvGrpSpPr>
          <p:cNvPr id="141" name="Google Shape;141;p11"/>
          <p:cNvGrpSpPr/>
          <p:nvPr/>
        </p:nvGrpSpPr>
        <p:grpSpPr>
          <a:xfrm>
            <a:off x="16101668" y="-1211505"/>
            <a:ext cx="3632209" cy="3632209"/>
            <a:chOff x="0" y="0"/>
            <a:chExt cx="812800" cy="812800"/>
          </a:xfrm>
        </p:grpSpPr>
        <p:sp>
          <p:nvSpPr>
            <p:cNvPr id="142" name="Google Shape;142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143" name="Google Shape;143;p11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1"/>
          <p:cNvGrpSpPr/>
          <p:nvPr/>
        </p:nvGrpSpPr>
        <p:grpSpPr>
          <a:xfrm>
            <a:off x="12645654" y="-165158"/>
            <a:ext cx="1128727" cy="1128727"/>
            <a:chOff x="0" y="0"/>
            <a:chExt cx="812800" cy="812800"/>
          </a:xfrm>
        </p:grpSpPr>
        <p:sp>
          <p:nvSpPr>
            <p:cNvPr id="145" name="Google Shape;145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6" name="Google Shape;146;p11"/>
            <p:cNvSpPr txBox="1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11"/>
          <p:cNvGrpSpPr/>
          <p:nvPr/>
        </p:nvGrpSpPr>
        <p:grpSpPr>
          <a:xfrm>
            <a:off x="469978" y="9321177"/>
            <a:ext cx="3632209" cy="3632209"/>
            <a:chOff x="0" y="0"/>
            <a:chExt cx="812800" cy="812800"/>
          </a:xfrm>
        </p:grpSpPr>
        <p:sp>
          <p:nvSpPr>
            <p:cNvPr id="148" name="Google Shape;148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149" name="Google Shape;149;p11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0" name="Google Shape;15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76" y="8045913"/>
            <a:ext cx="1724900" cy="19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5595" y="1364228"/>
            <a:ext cx="1198832" cy="1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51500" y="2205263"/>
            <a:ext cx="2882125" cy="156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280C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2"/>
          <p:cNvGrpSpPr/>
          <p:nvPr/>
        </p:nvGrpSpPr>
        <p:grpSpPr>
          <a:xfrm>
            <a:off x="2702656" y="3486224"/>
            <a:ext cx="1236228" cy="1417054"/>
            <a:chOff x="0" y="-47625"/>
            <a:chExt cx="325591" cy="373216"/>
          </a:xfrm>
        </p:grpSpPr>
        <p:sp>
          <p:nvSpPr>
            <p:cNvPr id="158" name="Google Shape;158;p12"/>
            <p:cNvSpPr/>
            <p:nvPr/>
          </p:nvSpPr>
          <p:spPr>
            <a:xfrm>
              <a:off x="0" y="0"/>
              <a:ext cx="325591" cy="325591"/>
            </a:xfrm>
            <a:custGeom>
              <a:avLst/>
              <a:gdLst/>
              <a:ahLst/>
              <a:cxnLst/>
              <a:rect l="l" t="t" r="r" b="b"/>
              <a:pathLst>
                <a:path w="325591" h="325591" extrusionOk="0">
                  <a:moveTo>
                    <a:pt x="62625" y="0"/>
                  </a:moveTo>
                  <a:lnTo>
                    <a:pt x="262966" y="0"/>
                  </a:lnTo>
                  <a:cubicBezTo>
                    <a:pt x="279575" y="0"/>
                    <a:pt x="295504" y="6598"/>
                    <a:pt x="307248" y="18343"/>
                  </a:cubicBezTo>
                  <a:cubicBezTo>
                    <a:pt x="318993" y="30087"/>
                    <a:pt x="325591" y="46016"/>
                    <a:pt x="325591" y="62625"/>
                  </a:cubicBezTo>
                  <a:lnTo>
                    <a:pt x="325591" y="262966"/>
                  </a:lnTo>
                  <a:cubicBezTo>
                    <a:pt x="325591" y="279575"/>
                    <a:pt x="318993" y="295504"/>
                    <a:pt x="307248" y="307248"/>
                  </a:cubicBezTo>
                  <a:cubicBezTo>
                    <a:pt x="295504" y="318993"/>
                    <a:pt x="279575" y="325591"/>
                    <a:pt x="262966" y="325591"/>
                  </a:cubicBezTo>
                  <a:lnTo>
                    <a:pt x="62625" y="325591"/>
                  </a:lnTo>
                  <a:cubicBezTo>
                    <a:pt x="46016" y="325591"/>
                    <a:pt x="30087" y="318993"/>
                    <a:pt x="18343" y="307248"/>
                  </a:cubicBezTo>
                  <a:cubicBezTo>
                    <a:pt x="6598" y="295504"/>
                    <a:pt x="0" y="279575"/>
                    <a:pt x="0" y="262966"/>
                  </a:cubicBezTo>
                  <a:lnTo>
                    <a:pt x="0" y="62625"/>
                  </a:lnTo>
                  <a:cubicBezTo>
                    <a:pt x="0" y="46016"/>
                    <a:pt x="6598" y="30087"/>
                    <a:pt x="18343" y="18343"/>
                  </a:cubicBezTo>
                  <a:cubicBezTo>
                    <a:pt x="30087" y="6598"/>
                    <a:pt x="46016" y="0"/>
                    <a:pt x="62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2"/>
            <p:cNvSpPr txBox="1"/>
            <p:nvPr/>
          </p:nvSpPr>
          <p:spPr>
            <a:xfrm>
              <a:off x="0" y="-47625"/>
              <a:ext cx="325591" cy="373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12"/>
          <p:cNvGrpSpPr/>
          <p:nvPr/>
        </p:nvGrpSpPr>
        <p:grpSpPr>
          <a:xfrm>
            <a:off x="4341436" y="5354526"/>
            <a:ext cx="11243908" cy="1417054"/>
            <a:chOff x="0" y="-47625"/>
            <a:chExt cx="2961359" cy="373216"/>
          </a:xfrm>
        </p:grpSpPr>
        <p:sp>
          <p:nvSpPr>
            <p:cNvPr id="161" name="Google Shape;161;p12"/>
            <p:cNvSpPr/>
            <p:nvPr/>
          </p:nvSpPr>
          <p:spPr>
            <a:xfrm>
              <a:off x="0" y="0"/>
              <a:ext cx="2961359" cy="325591"/>
            </a:xfrm>
            <a:custGeom>
              <a:avLst/>
              <a:gdLst/>
              <a:ahLst/>
              <a:cxnLst/>
              <a:rect l="l" t="t" r="r" b="b"/>
              <a:pathLst>
                <a:path w="2961359" h="325591" extrusionOk="0">
                  <a:moveTo>
                    <a:pt x="6885" y="0"/>
                  </a:moveTo>
                  <a:lnTo>
                    <a:pt x="2954473" y="0"/>
                  </a:lnTo>
                  <a:cubicBezTo>
                    <a:pt x="2958276" y="0"/>
                    <a:pt x="2961359" y="3083"/>
                    <a:pt x="2961359" y="6885"/>
                  </a:cubicBezTo>
                  <a:lnTo>
                    <a:pt x="2961359" y="318705"/>
                  </a:lnTo>
                  <a:cubicBezTo>
                    <a:pt x="2961359" y="322508"/>
                    <a:pt x="2958276" y="325591"/>
                    <a:pt x="2954473" y="325591"/>
                  </a:cubicBezTo>
                  <a:lnTo>
                    <a:pt x="6885" y="325591"/>
                  </a:lnTo>
                  <a:cubicBezTo>
                    <a:pt x="3083" y="325591"/>
                    <a:pt x="0" y="322508"/>
                    <a:pt x="0" y="318705"/>
                  </a:cubicBezTo>
                  <a:lnTo>
                    <a:pt x="0" y="6885"/>
                  </a:lnTo>
                  <a:cubicBezTo>
                    <a:pt x="0" y="3083"/>
                    <a:pt x="3083" y="0"/>
                    <a:pt x="68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2"/>
            <p:cNvSpPr txBox="1"/>
            <p:nvPr/>
          </p:nvSpPr>
          <p:spPr>
            <a:xfrm>
              <a:off x="0" y="-47625"/>
              <a:ext cx="2961359" cy="373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2"/>
          <p:cNvGrpSpPr/>
          <p:nvPr/>
        </p:nvGrpSpPr>
        <p:grpSpPr>
          <a:xfrm>
            <a:off x="4341436" y="7219404"/>
            <a:ext cx="11243908" cy="1417054"/>
            <a:chOff x="0" y="-47625"/>
            <a:chExt cx="2961359" cy="373216"/>
          </a:xfrm>
        </p:grpSpPr>
        <p:sp>
          <p:nvSpPr>
            <p:cNvPr id="164" name="Google Shape;164;p12"/>
            <p:cNvSpPr/>
            <p:nvPr/>
          </p:nvSpPr>
          <p:spPr>
            <a:xfrm>
              <a:off x="0" y="0"/>
              <a:ext cx="2961359" cy="325591"/>
            </a:xfrm>
            <a:custGeom>
              <a:avLst/>
              <a:gdLst/>
              <a:ahLst/>
              <a:cxnLst/>
              <a:rect l="l" t="t" r="r" b="b"/>
              <a:pathLst>
                <a:path w="2961359" h="325591" extrusionOk="0">
                  <a:moveTo>
                    <a:pt x="6885" y="0"/>
                  </a:moveTo>
                  <a:lnTo>
                    <a:pt x="2954473" y="0"/>
                  </a:lnTo>
                  <a:cubicBezTo>
                    <a:pt x="2958276" y="0"/>
                    <a:pt x="2961359" y="3083"/>
                    <a:pt x="2961359" y="6885"/>
                  </a:cubicBezTo>
                  <a:lnTo>
                    <a:pt x="2961359" y="318705"/>
                  </a:lnTo>
                  <a:cubicBezTo>
                    <a:pt x="2961359" y="322508"/>
                    <a:pt x="2958276" y="325591"/>
                    <a:pt x="2954473" y="325591"/>
                  </a:cubicBezTo>
                  <a:lnTo>
                    <a:pt x="6885" y="325591"/>
                  </a:lnTo>
                  <a:cubicBezTo>
                    <a:pt x="3083" y="325591"/>
                    <a:pt x="0" y="322508"/>
                    <a:pt x="0" y="318705"/>
                  </a:cubicBezTo>
                  <a:lnTo>
                    <a:pt x="0" y="6885"/>
                  </a:lnTo>
                  <a:cubicBezTo>
                    <a:pt x="0" y="3083"/>
                    <a:pt x="3083" y="0"/>
                    <a:pt x="68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2"/>
            <p:cNvSpPr txBox="1"/>
            <p:nvPr/>
          </p:nvSpPr>
          <p:spPr>
            <a:xfrm>
              <a:off x="0" y="-47625"/>
              <a:ext cx="2961359" cy="373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2"/>
          <p:cNvGrpSpPr/>
          <p:nvPr/>
        </p:nvGrpSpPr>
        <p:grpSpPr>
          <a:xfrm>
            <a:off x="4341436" y="3486224"/>
            <a:ext cx="11243908" cy="1417054"/>
            <a:chOff x="0" y="-47625"/>
            <a:chExt cx="2961359" cy="373216"/>
          </a:xfrm>
        </p:grpSpPr>
        <p:sp>
          <p:nvSpPr>
            <p:cNvPr id="167" name="Google Shape;167;p12"/>
            <p:cNvSpPr/>
            <p:nvPr/>
          </p:nvSpPr>
          <p:spPr>
            <a:xfrm>
              <a:off x="0" y="0"/>
              <a:ext cx="2961359" cy="325591"/>
            </a:xfrm>
            <a:custGeom>
              <a:avLst/>
              <a:gdLst/>
              <a:ahLst/>
              <a:cxnLst/>
              <a:rect l="l" t="t" r="r" b="b"/>
              <a:pathLst>
                <a:path w="2961359" h="325591" extrusionOk="0">
                  <a:moveTo>
                    <a:pt x="6885" y="0"/>
                  </a:moveTo>
                  <a:lnTo>
                    <a:pt x="2954473" y="0"/>
                  </a:lnTo>
                  <a:cubicBezTo>
                    <a:pt x="2958276" y="0"/>
                    <a:pt x="2961359" y="3083"/>
                    <a:pt x="2961359" y="6885"/>
                  </a:cubicBezTo>
                  <a:lnTo>
                    <a:pt x="2961359" y="318705"/>
                  </a:lnTo>
                  <a:cubicBezTo>
                    <a:pt x="2961359" y="322508"/>
                    <a:pt x="2958276" y="325591"/>
                    <a:pt x="2954473" y="325591"/>
                  </a:cubicBezTo>
                  <a:lnTo>
                    <a:pt x="6885" y="325591"/>
                  </a:lnTo>
                  <a:cubicBezTo>
                    <a:pt x="3083" y="325591"/>
                    <a:pt x="0" y="322508"/>
                    <a:pt x="0" y="318705"/>
                  </a:cubicBezTo>
                  <a:lnTo>
                    <a:pt x="0" y="6885"/>
                  </a:lnTo>
                  <a:cubicBezTo>
                    <a:pt x="0" y="3083"/>
                    <a:pt x="3083" y="0"/>
                    <a:pt x="68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 txBox="1"/>
            <p:nvPr/>
          </p:nvSpPr>
          <p:spPr>
            <a:xfrm>
              <a:off x="0" y="-47625"/>
              <a:ext cx="2961359" cy="373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2"/>
          <p:cNvGrpSpPr/>
          <p:nvPr/>
        </p:nvGrpSpPr>
        <p:grpSpPr>
          <a:xfrm>
            <a:off x="2702656" y="5354526"/>
            <a:ext cx="1236228" cy="1417054"/>
            <a:chOff x="0" y="-47625"/>
            <a:chExt cx="325591" cy="373216"/>
          </a:xfrm>
        </p:grpSpPr>
        <p:sp>
          <p:nvSpPr>
            <p:cNvPr id="170" name="Google Shape;170;p12"/>
            <p:cNvSpPr/>
            <p:nvPr/>
          </p:nvSpPr>
          <p:spPr>
            <a:xfrm>
              <a:off x="0" y="0"/>
              <a:ext cx="325591" cy="325591"/>
            </a:xfrm>
            <a:custGeom>
              <a:avLst/>
              <a:gdLst/>
              <a:ahLst/>
              <a:cxnLst/>
              <a:rect l="l" t="t" r="r" b="b"/>
              <a:pathLst>
                <a:path w="325591" h="325591" extrusionOk="0">
                  <a:moveTo>
                    <a:pt x="62625" y="0"/>
                  </a:moveTo>
                  <a:lnTo>
                    <a:pt x="262966" y="0"/>
                  </a:lnTo>
                  <a:cubicBezTo>
                    <a:pt x="279575" y="0"/>
                    <a:pt x="295504" y="6598"/>
                    <a:pt x="307248" y="18343"/>
                  </a:cubicBezTo>
                  <a:cubicBezTo>
                    <a:pt x="318993" y="30087"/>
                    <a:pt x="325591" y="46016"/>
                    <a:pt x="325591" y="62625"/>
                  </a:cubicBezTo>
                  <a:lnTo>
                    <a:pt x="325591" y="262966"/>
                  </a:lnTo>
                  <a:cubicBezTo>
                    <a:pt x="325591" y="279575"/>
                    <a:pt x="318993" y="295504"/>
                    <a:pt x="307248" y="307248"/>
                  </a:cubicBezTo>
                  <a:cubicBezTo>
                    <a:pt x="295504" y="318993"/>
                    <a:pt x="279575" y="325591"/>
                    <a:pt x="262966" y="325591"/>
                  </a:cubicBezTo>
                  <a:lnTo>
                    <a:pt x="62625" y="325591"/>
                  </a:lnTo>
                  <a:cubicBezTo>
                    <a:pt x="46016" y="325591"/>
                    <a:pt x="30087" y="318993"/>
                    <a:pt x="18343" y="307248"/>
                  </a:cubicBezTo>
                  <a:cubicBezTo>
                    <a:pt x="6598" y="295504"/>
                    <a:pt x="0" y="279575"/>
                    <a:pt x="0" y="262966"/>
                  </a:cubicBezTo>
                  <a:lnTo>
                    <a:pt x="0" y="62625"/>
                  </a:lnTo>
                  <a:cubicBezTo>
                    <a:pt x="0" y="46016"/>
                    <a:pt x="6598" y="30087"/>
                    <a:pt x="18343" y="18343"/>
                  </a:cubicBezTo>
                  <a:cubicBezTo>
                    <a:pt x="30087" y="6598"/>
                    <a:pt x="46016" y="0"/>
                    <a:pt x="62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2"/>
            <p:cNvSpPr txBox="1"/>
            <p:nvPr/>
          </p:nvSpPr>
          <p:spPr>
            <a:xfrm>
              <a:off x="0" y="-47625"/>
              <a:ext cx="325591" cy="373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2"/>
          <p:cNvGrpSpPr/>
          <p:nvPr/>
        </p:nvGrpSpPr>
        <p:grpSpPr>
          <a:xfrm>
            <a:off x="2702656" y="7219404"/>
            <a:ext cx="1236228" cy="1417054"/>
            <a:chOff x="0" y="-47625"/>
            <a:chExt cx="325591" cy="373216"/>
          </a:xfrm>
        </p:grpSpPr>
        <p:sp>
          <p:nvSpPr>
            <p:cNvPr id="173" name="Google Shape;173;p12"/>
            <p:cNvSpPr/>
            <p:nvPr/>
          </p:nvSpPr>
          <p:spPr>
            <a:xfrm>
              <a:off x="0" y="0"/>
              <a:ext cx="325591" cy="325591"/>
            </a:xfrm>
            <a:custGeom>
              <a:avLst/>
              <a:gdLst/>
              <a:ahLst/>
              <a:cxnLst/>
              <a:rect l="l" t="t" r="r" b="b"/>
              <a:pathLst>
                <a:path w="325591" h="325591" extrusionOk="0">
                  <a:moveTo>
                    <a:pt x="62625" y="0"/>
                  </a:moveTo>
                  <a:lnTo>
                    <a:pt x="262966" y="0"/>
                  </a:lnTo>
                  <a:cubicBezTo>
                    <a:pt x="279575" y="0"/>
                    <a:pt x="295504" y="6598"/>
                    <a:pt x="307248" y="18343"/>
                  </a:cubicBezTo>
                  <a:cubicBezTo>
                    <a:pt x="318993" y="30087"/>
                    <a:pt x="325591" y="46016"/>
                    <a:pt x="325591" y="62625"/>
                  </a:cubicBezTo>
                  <a:lnTo>
                    <a:pt x="325591" y="262966"/>
                  </a:lnTo>
                  <a:cubicBezTo>
                    <a:pt x="325591" y="279575"/>
                    <a:pt x="318993" y="295504"/>
                    <a:pt x="307248" y="307248"/>
                  </a:cubicBezTo>
                  <a:cubicBezTo>
                    <a:pt x="295504" y="318993"/>
                    <a:pt x="279575" y="325591"/>
                    <a:pt x="262966" y="325591"/>
                  </a:cubicBezTo>
                  <a:lnTo>
                    <a:pt x="62625" y="325591"/>
                  </a:lnTo>
                  <a:cubicBezTo>
                    <a:pt x="46016" y="325591"/>
                    <a:pt x="30087" y="318993"/>
                    <a:pt x="18343" y="307248"/>
                  </a:cubicBezTo>
                  <a:cubicBezTo>
                    <a:pt x="6598" y="295504"/>
                    <a:pt x="0" y="279575"/>
                    <a:pt x="0" y="262966"/>
                  </a:cubicBezTo>
                  <a:lnTo>
                    <a:pt x="0" y="62625"/>
                  </a:lnTo>
                  <a:cubicBezTo>
                    <a:pt x="0" y="46016"/>
                    <a:pt x="6598" y="30087"/>
                    <a:pt x="18343" y="18343"/>
                  </a:cubicBezTo>
                  <a:cubicBezTo>
                    <a:pt x="30087" y="6598"/>
                    <a:pt x="46016" y="0"/>
                    <a:pt x="62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2"/>
            <p:cNvSpPr txBox="1"/>
            <p:nvPr/>
          </p:nvSpPr>
          <p:spPr>
            <a:xfrm>
              <a:off x="0" y="-47625"/>
              <a:ext cx="325591" cy="373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2"/>
          <p:cNvGrpSpPr/>
          <p:nvPr/>
        </p:nvGrpSpPr>
        <p:grpSpPr>
          <a:xfrm>
            <a:off x="-2539432" y="1342877"/>
            <a:ext cx="3632209" cy="3632209"/>
            <a:chOff x="0" y="0"/>
            <a:chExt cx="812800" cy="812800"/>
          </a:xfrm>
        </p:grpSpPr>
        <p:sp>
          <p:nvSpPr>
            <p:cNvPr id="176" name="Google Shape;176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177" name="Google Shape;177;p12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2"/>
          <p:cNvSpPr txBox="1"/>
          <p:nvPr/>
        </p:nvSpPr>
        <p:spPr>
          <a:xfrm>
            <a:off x="751749" y="1061030"/>
            <a:ext cx="16507551" cy="136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Table Of Contents</a:t>
            </a:r>
            <a:endParaRPr/>
          </a:p>
        </p:txBody>
      </p:sp>
      <p:grpSp>
        <p:nvGrpSpPr>
          <p:cNvPr id="179" name="Google Shape;179;p12"/>
          <p:cNvGrpSpPr/>
          <p:nvPr/>
        </p:nvGrpSpPr>
        <p:grpSpPr>
          <a:xfrm>
            <a:off x="17338561" y="3139771"/>
            <a:ext cx="2313686" cy="2313686"/>
            <a:chOff x="0" y="0"/>
            <a:chExt cx="812800" cy="812800"/>
          </a:xfrm>
        </p:grpSpPr>
        <p:sp>
          <p:nvSpPr>
            <p:cNvPr id="180" name="Google Shape;18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181" name="Google Shape;181;p12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12"/>
          <p:cNvGrpSpPr/>
          <p:nvPr/>
        </p:nvGrpSpPr>
        <p:grpSpPr>
          <a:xfrm>
            <a:off x="363673" y="1589141"/>
            <a:ext cx="1330053" cy="1330053"/>
            <a:chOff x="0" y="0"/>
            <a:chExt cx="812800" cy="812800"/>
          </a:xfrm>
        </p:grpSpPr>
        <p:sp>
          <p:nvSpPr>
            <p:cNvPr id="183" name="Google Shape;183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4" name="Google Shape;184;p12"/>
            <p:cNvSpPr txBox="1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12"/>
          <p:cNvSpPr txBox="1"/>
          <p:nvPr/>
        </p:nvSpPr>
        <p:spPr>
          <a:xfrm>
            <a:off x="4791844" y="5891528"/>
            <a:ext cx="3306074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Projects</a:t>
            </a:r>
            <a:endParaRPr/>
          </a:p>
        </p:txBody>
      </p:sp>
      <p:sp>
        <p:nvSpPr>
          <p:cNvPr id="186" name="Google Shape;186;p12"/>
          <p:cNvSpPr txBox="1"/>
          <p:nvPr/>
        </p:nvSpPr>
        <p:spPr>
          <a:xfrm>
            <a:off x="8497968" y="5926771"/>
            <a:ext cx="624184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sp>
        <p:nvSpPr>
          <p:cNvPr id="187" name="Google Shape;187;p12"/>
          <p:cNvSpPr txBox="1"/>
          <p:nvPr/>
        </p:nvSpPr>
        <p:spPr>
          <a:xfrm>
            <a:off x="4791844" y="4023226"/>
            <a:ext cx="3306074" cy="51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/>
          </a:p>
        </p:txBody>
      </p:sp>
      <p:sp>
        <p:nvSpPr>
          <p:cNvPr id="188" name="Google Shape;188;p12"/>
          <p:cNvSpPr txBox="1"/>
          <p:nvPr/>
        </p:nvSpPr>
        <p:spPr>
          <a:xfrm>
            <a:off x="8500113" y="4058469"/>
            <a:ext cx="623755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sp>
        <p:nvSpPr>
          <p:cNvPr id="189" name="Google Shape;189;p12"/>
          <p:cNvSpPr txBox="1"/>
          <p:nvPr/>
        </p:nvSpPr>
        <p:spPr>
          <a:xfrm>
            <a:off x="4547642" y="7756406"/>
            <a:ext cx="379447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 Us</a:t>
            </a:r>
            <a:endParaRPr/>
          </a:p>
        </p:txBody>
      </p:sp>
      <p:sp>
        <p:nvSpPr>
          <p:cNvPr id="190" name="Google Shape;190;p12"/>
          <p:cNvSpPr txBox="1"/>
          <p:nvPr/>
        </p:nvSpPr>
        <p:spPr>
          <a:xfrm>
            <a:off x="8497968" y="7791649"/>
            <a:ext cx="624184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sp>
        <p:nvSpPr>
          <p:cNvPr id="191" name="Google Shape;191;p12"/>
          <p:cNvSpPr txBox="1"/>
          <p:nvPr/>
        </p:nvSpPr>
        <p:spPr>
          <a:xfrm>
            <a:off x="3106815" y="3694614"/>
            <a:ext cx="42791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192" name="Google Shape;192;p12"/>
          <p:cNvSpPr txBox="1"/>
          <p:nvPr/>
        </p:nvSpPr>
        <p:spPr>
          <a:xfrm>
            <a:off x="3106815" y="5562916"/>
            <a:ext cx="42791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193" name="Google Shape;193;p12"/>
          <p:cNvSpPr txBox="1"/>
          <p:nvPr/>
        </p:nvSpPr>
        <p:spPr>
          <a:xfrm>
            <a:off x="3106815" y="7427794"/>
            <a:ext cx="42791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pic>
        <p:nvPicPr>
          <p:cNvPr id="194" name="Google Shape;1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2120" y="4742378"/>
            <a:ext cx="1198832" cy="1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95" y="2594628"/>
            <a:ext cx="1198832" cy="1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50" y="8845527"/>
            <a:ext cx="1145700" cy="62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98551" y="1589157"/>
            <a:ext cx="1350600" cy="247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280C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3"/>
          <p:cNvGrpSpPr/>
          <p:nvPr/>
        </p:nvGrpSpPr>
        <p:grpSpPr>
          <a:xfrm>
            <a:off x="286253" y="1159361"/>
            <a:ext cx="14200052" cy="8098939"/>
            <a:chOff x="0" y="-47625"/>
            <a:chExt cx="3739931" cy="2133054"/>
          </a:xfrm>
        </p:grpSpPr>
        <p:sp>
          <p:nvSpPr>
            <p:cNvPr id="203" name="Google Shape;203;p13"/>
            <p:cNvSpPr/>
            <p:nvPr/>
          </p:nvSpPr>
          <p:spPr>
            <a:xfrm>
              <a:off x="0" y="0"/>
              <a:ext cx="3739931" cy="2085429"/>
            </a:xfrm>
            <a:custGeom>
              <a:avLst/>
              <a:gdLst/>
              <a:ahLst/>
              <a:cxnLst/>
              <a:rect l="l" t="t" r="r" b="b"/>
              <a:pathLst>
                <a:path w="3739931" h="2085429" extrusionOk="0">
                  <a:moveTo>
                    <a:pt x="5452" y="0"/>
                  </a:moveTo>
                  <a:lnTo>
                    <a:pt x="3734479" y="0"/>
                  </a:lnTo>
                  <a:cubicBezTo>
                    <a:pt x="3735925" y="0"/>
                    <a:pt x="3737312" y="574"/>
                    <a:pt x="3738335" y="1597"/>
                  </a:cubicBezTo>
                  <a:cubicBezTo>
                    <a:pt x="3739357" y="2619"/>
                    <a:pt x="3739931" y="4006"/>
                    <a:pt x="3739931" y="5452"/>
                  </a:cubicBezTo>
                  <a:lnTo>
                    <a:pt x="3739931" y="2079977"/>
                  </a:lnTo>
                  <a:cubicBezTo>
                    <a:pt x="3739931" y="2081423"/>
                    <a:pt x="3739357" y="2082810"/>
                    <a:pt x="3738335" y="2083832"/>
                  </a:cubicBezTo>
                  <a:cubicBezTo>
                    <a:pt x="3737312" y="2084855"/>
                    <a:pt x="3735925" y="2085429"/>
                    <a:pt x="3734479" y="2085429"/>
                  </a:cubicBezTo>
                  <a:lnTo>
                    <a:pt x="5452" y="2085429"/>
                  </a:lnTo>
                  <a:cubicBezTo>
                    <a:pt x="4006" y="2085429"/>
                    <a:pt x="2619" y="2084855"/>
                    <a:pt x="1597" y="2083832"/>
                  </a:cubicBezTo>
                  <a:cubicBezTo>
                    <a:pt x="574" y="2082810"/>
                    <a:pt x="0" y="2081423"/>
                    <a:pt x="0" y="2079977"/>
                  </a:cubicBezTo>
                  <a:lnTo>
                    <a:pt x="0" y="5452"/>
                  </a:lnTo>
                  <a:cubicBezTo>
                    <a:pt x="0" y="4006"/>
                    <a:pt x="574" y="2619"/>
                    <a:pt x="1597" y="1597"/>
                  </a:cubicBezTo>
                  <a:cubicBezTo>
                    <a:pt x="2619" y="574"/>
                    <a:pt x="4006" y="0"/>
                    <a:pt x="5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 txBox="1"/>
            <p:nvPr/>
          </p:nvSpPr>
          <p:spPr>
            <a:xfrm>
              <a:off x="0" y="-47625"/>
              <a:ext cx="3739931" cy="2133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5" name="Google Shape;2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8450" y="761456"/>
            <a:ext cx="5043226" cy="802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3"/>
          <p:cNvSpPr txBox="1"/>
          <p:nvPr/>
        </p:nvSpPr>
        <p:spPr>
          <a:xfrm>
            <a:off x="1794406" y="5256663"/>
            <a:ext cx="9376809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2E2B2B"/>
                </a:solidFill>
                <a:latin typeface="Play"/>
                <a:ea typeface="Play"/>
                <a:cs typeface="Play"/>
                <a:sym typeface="Play"/>
              </a:rPr>
              <a:t>Introduction</a:t>
            </a:r>
            <a:endParaRPr/>
          </a:p>
        </p:txBody>
      </p:sp>
      <p:sp>
        <p:nvSpPr>
          <p:cNvPr id="207" name="Google Shape;207;p13"/>
          <p:cNvSpPr txBox="1"/>
          <p:nvPr/>
        </p:nvSpPr>
        <p:spPr>
          <a:xfrm>
            <a:off x="2556575" y="6918548"/>
            <a:ext cx="7852471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grpSp>
        <p:nvGrpSpPr>
          <p:cNvPr id="208" name="Google Shape;208;p13"/>
          <p:cNvGrpSpPr/>
          <p:nvPr/>
        </p:nvGrpSpPr>
        <p:grpSpPr>
          <a:xfrm>
            <a:off x="5121403" y="2552899"/>
            <a:ext cx="2722814" cy="2722814"/>
            <a:chOff x="0" y="0"/>
            <a:chExt cx="812800" cy="812800"/>
          </a:xfrm>
        </p:grpSpPr>
        <p:sp>
          <p:nvSpPr>
            <p:cNvPr id="209" name="Google Shape;209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210" name="Google Shape;210;p13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3"/>
          <p:cNvSpPr txBox="1"/>
          <p:nvPr/>
        </p:nvSpPr>
        <p:spPr>
          <a:xfrm>
            <a:off x="6004000" y="2648930"/>
            <a:ext cx="957620" cy="223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grpSp>
        <p:nvGrpSpPr>
          <p:cNvPr id="212" name="Google Shape;212;p13"/>
          <p:cNvGrpSpPr/>
          <p:nvPr/>
        </p:nvGrpSpPr>
        <p:grpSpPr>
          <a:xfrm>
            <a:off x="-544664" y="7945185"/>
            <a:ext cx="1661834" cy="1661834"/>
            <a:chOff x="0" y="0"/>
            <a:chExt cx="812800" cy="812800"/>
          </a:xfrm>
        </p:grpSpPr>
        <p:sp>
          <p:nvSpPr>
            <p:cNvPr id="213" name="Google Shape;213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357"/>
            </a:solidFill>
            <a:ln>
              <a:noFill/>
            </a:ln>
          </p:spPr>
        </p:sp>
        <p:sp>
          <p:nvSpPr>
            <p:cNvPr id="214" name="Google Shape;214;p13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13"/>
          <p:cNvGrpSpPr/>
          <p:nvPr/>
        </p:nvGrpSpPr>
        <p:grpSpPr>
          <a:xfrm>
            <a:off x="11403397" y="583647"/>
            <a:ext cx="890106" cy="890106"/>
            <a:chOff x="0" y="0"/>
            <a:chExt cx="812800" cy="812800"/>
          </a:xfrm>
        </p:grpSpPr>
        <p:sp>
          <p:nvSpPr>
            <p:cNvPr id="216" name="Google Shape;216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7" name="Google Shape;217;p13"/>
            <p:cNvSpPr txBox="1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1426" y="7010032"/>
            <a:ext cx="1350600" cy="247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12333" y="6647328"/>
            <a:ext cx="1198832" cy="1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95" y="7754856"/>
            <a:ext cx="1040125" cy="98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8970" y="2413418"/>
            <a:ext cx="1040125" cy="98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1337" y="927827"/>
            <a:ext cx="1334150" cy="72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280C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955"/>
            <a:ext cx="18288000" cy="5973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4"/>
          <p:cNvGrpSpPr/>
          <p:nvPr/>
        </p:nvGrpSpPr>
        <p:grpSpPr>
          <a:xfrm>
            <a:off x="1712406" y="7878921"/>
            <a:ext cx="14863188" cy="1379379"/>
            <a:chOff x="0" y="-47625"/>
            <a:chExt cx="3914585" cy="363293"/>
          </a:xfrm>
        </p:grpSpPr>
        <p:sp>
          <p:nvSpPr>
            <p:cNvPr id="229" name="Google Shape;229;p14"/>
            <p:cNvSpPr/>
            <p:nvPr/>
          </p:nvSpPr>
          <p:spPr>
            <a:xfrm>
              <a:off x="0" y="0"/>
              <a:ext cx="3914585" cy="315668"/>
            </a:xfrm>
            <a:custGeom>
              <a:avLst/>
              <a:gdLst/>
              <a:ahLst/>
              <a:cxnLst/>
              <a:rect l="l" t="t" r="r" b="b"/>
              <a:pathLst>
                <a:path w="3914585" h="315668" extrusionOk="0">
                  <a:moveTo>
                    <a:pt x="5209" y="0"/>
                  </a:moveTo>
                  <a:lnTo>
                    <a:pt x="3909376" y="0"/>
                  </a:lnTo>
                  <a:cubicBezTo>
                    <a:pt x="3912253" y="0"/>
                    <a:pt x="3914585" y="2332"/>
                    <a:pt x="3914585" y="5209"/>
                  </a:cubicBezTo>
                  <a:lnTo>
                    <a:pt x="3914585" y="310459"/>
                  </a:lnTo>
                  <a:cubicBezTo>
                    <a:pt x="3914585" y="311841"/>
                    <a:pt x="3914036" y="313166"/>
                    <a:pt x="3913059" y="314143"/>
                  </a:cubicBezTo>
                  <a:cubicBezTo>
                    <a:pt x="3912082" y="315119"/>
                    <a:pt x="3910757" y="315668"/>
                    <a:pt x="3909376" y="315668"/>
                  </a:cubicBezTo>
                  <a:lnTo>
                    <a:pt x="5209" y="315668"/>
                  </a:lnTo>
                  <a:cubicBezTo>
                    <a:pt x="2332" y="315668"/>
                    <a:pt x="0" y="313336"/>
                    <a:pt x="0" y="310459"/>
                  </a:cubicBezTo>
                  <a:lnTo>
                    <a:pt x="0" y="5209"/>
                  </a:lnTo>
                  <a:cubicBezTo>
                    <a:pt x="0" y="2332"/>
                    <a:pt x="2332" y="0"/>
                    <a:pt x="5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 txBox="1"/>
            <p:nvPr/>
          </p:nvSpPr>
          <p:spPr>
            <a:xfrm>
              <a:off x="0" y="-47625"/>
              <a:ext cx="3914585" cy="36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4"/>
          <p:cNvSpPr txBox="1"/>
          <p:nvPr/>
        </p:nvSpPr>
        <p:spPr>
          <a:xfrm>
            <a:off x="1365337" y="6303991"/>
            <a:ext cx="1555732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Welcome To Presentation</a:t>
            </a:r>
            <a:endParaRPr/>
          </a:p>
        </p:txBody>
      </p:sp>
      <p:sp>
        <p:nvSpPr>
          <p:cNvPr id="232" name="Google Shape;232;p14"/>
          <p:cNvSpPr txBox="1"/>
          <p:nvPr/>
        </p:nvSpPr>
        <p:spPr>
          <a:xfrm>
            <a:off x="2074307" y="8450426"/>
            <a:ext cx="14139385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I'm Rain, and I'll be sharing with you my beautiful ideas. Follow me at @reallygreatsite to learn more. </a:t>
            </a:r>
            <a:endParaRPr/>
          </a:p>
        </p:txBody>
      </p:sp>
      <p:grpSp>
        <p:nvGrpSpPr>
          <p:cNvPr id="233" name="Google Shape;233;p14"/>
          <p:cNvGrpSpPr/>
          <p:nvPr/>
        </p:nvGrpSpPr>
        <p:grpSpPr>
          <a:xfrm>
            <a:off x="16922663" y="375332"/>
            <a:ext cx="3632209" cy="3632209"/>
            <a:chOff x="0" y="0"/>
            <a:chExt cx="812800" cy="812800"/>
          </a:xfrm>
        </p:grpSpPr>
        <p:sp>
          <p:nvSpPr>
            <p:cNvPr id="234" name="Google Shape;234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235" name="Google Shape;235;p14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14"/>
          <p:cNvGrpSpPr/>
          <p:nvPr/>
        </p:nvGrpSpPr>
        <p:grpSpPr>
          <a:xfrm>
            <a:off x="17095661" y="2265369"/>
            <a:ext cx="1742172" cy="1742172"/>
            <a:chOff x="0" y="0"/>
            <a:chExt cx="812800" cy="812800"/>
          </a:xfrm>
        </p:grpSpPr>
        <p:sp>
          <p:nvSpPr>
            <p:cNvPr id="237" name="Google Shape;237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8" name="Google Shape;238;p14"/>
            <p:cNvSpPr txBox="1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9" name="Google Shape;2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5701" y="2373854"/>
            <a:ext cx="1203675" cy="114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400" y="5440492"/>
            <a:ext cx="1790500" cy="97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280C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5"/>
          <p:cNvGrpSpPr/>
          <p:nvPr/>
        </p:nvGrpSpPr>
        <p:grpSpPr>
          <a:xfrm>
            <a:off x="10538987" y="-364891"/>
            <a:ext cx="8044179" cy="10836727"/>
            <a:chOff x="0" y="-47625"/>
            <a:chExt cx="2118631" cy="2854117"/>
          </a:xfrm>
        </p:grpSpPr>
        <p:sp>
          <p:nvSpPr>
            <p:cNvPr id="246" name="Google Shape;246;p15"/>
            <p:cNvSpPr/>
            <p:nvPr/>
          </p:nvSpPr>
          <p:spPr>
            <a:xfrm>
              <a:off x="0" y="0"/>
              <a:ext cx="2118631" cy="2806492"/>
            </a:xfrm>
            <a:custGeom>
              <a:avLst/>
              <a:gdLst/>
              <a:ahLst/>
              <a:cxnLst/>
              <a:rect l="l" t="t" r="r" b="b"/>
              <a:pathLst>
                <a:path w="2118631" h="2806492" extrusionOk="0">
                  <a:moveTo>
                    <a:pt x="9624" y="0"/>
                  </a:moveTo>
                  <a:lnTo>
                    <a:pt x="2109006" y="0"/>
                  </a:lnTo>
                  <a:cubicBezTo>
                    <a:pt x="2111559" y="0"/>
                    <a:pt x="2114007" y="1014"/>
                    <a:pt x="2115812" y="2819"/>
                  </a:cubicBezTo>
                  <a:cubicBezTo>
                    <a:pt x="2117617" y="4624"/>
                    <a:pt x="2118631" y="7072"/>
                    <a:pt x="2118631" y="9624"/>
                  </a:cubicBezTo>
                  <a:lnTo>
                    <a:pt x="2118631" y="2796868"/>
                  </a:lnTo>
                  <a:cubicBezTo>
                    <a:pt x="2118631" y="2799421"/>
                    <a:pt x="2117617" y="2801869"/>
                    <a:pt x="2115812" y="2803673"/>
                  </a:cubicBezTo>
                  <a:cubicBezTo>
                    <a:pt x="2114007" y="2805478"/>
                    <a:pt x="2111559" y="2806492"/>
                    <a:pt x="2109006" y="2806492"/>
                  </a:cubicBezTo>
                  <a:lnTo>
                    <a:pt x="9624" y="2806492"/>
                  </a:lnTo>
                  <a:cubicBezTo>
                    <a:pt x="7072" y="2806492"/>
                    <a:pt x="4624" y="2805478"/>
                    <a:pt x="2819" y="2803673"/>
                  </a:cubicBezTo>
                  <a:cubicBezTo>
                    <a:pt x="1014" y="2801869"/>
                    <a:pt x="0" y="2799421"/>
                    <a:pt x="0" y="2796868"/>
                  </a:cubicBezTo>
                  <a:lnTo>
                    <a:pt x="0" y="9624"/>
                  </a:lnTo>
                  <a:cubicBezTo>
                    <a:pt x="0" y="7072"/>
                    <a:pt x="1014" y="4624"/>
                    <a:pt x="2819" y="2819"/>
                  </a:cubicBezTo>
                  <a:cubicBezTo>
                    <a:pt x="4624" y="1014"/>
                    <a:pt x="7072" y="0"/>
                    <a:pt x="9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 txBox="1"/>
            <p:nvPr/>
          </p:nvSpPr>
          <p:spPr>
            <a:xfrm>
              <a:off x="0" y="-47625"/>
              <a:ext cx="2118630" cy="2854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8" name="Google Shape;2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3347" y="813921"/>
            <a:ext cx="6188300" cy="89013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5"/>
          <p:cNvGrpSpPr/>
          <p:nvPr/>
        </p:nvGrpSpPr>
        <p:grpSpPr>
          <a:xfrm>
            <a:off x="16102457" y="-374200"/>
            <a:ext cx="2805799" cy="2805799"/>
            <a:chOff x="0" y="0"/>
            <a:chExt cx="812800" cy="812800"/>
          </a:xfrm>
        </p:grpSpPr>
        <p:sp>
          <p:nvSpPr>
            <p:cNvPr id="250" name="Google Shape;250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251" name="Google Shape;251;p15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2" name="Google Shape;2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3046" y="1410051"/>
            <a:ext cx="1117700" cy="1058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5"/>
          <p:cNvGrpSpPr/>
          <p:nvPr/>
        </p:nvGrpSpPr>
        <p:grpSpPr>
          <a:xfrm>
            <a:off x="2562756" y="3597085"/>
            <a:ext cx="1117694" cy="1298520"/>
            <a:chOff x="0" y="-47625"/>
            <a:chExt cx="294372" cy="341997"/>
          </a:xfrm>
        </p:grpSpPr>
        <p:sp>
          <p:nvSpPr>
            <p:cNvPr id="254" name="Google Shape;254;p15"/>
            <p:cNvSpPr/>
            <p:nvPr/>
          </p:nvSpPr>
          <p:spPr>
            <a:xfrm>
              <a:off x="0" y="0"/>
              <a:ext cx="294372" cy="294372"/>
            </a:xfrm>
            <a:custGeom>
              <a:avLst/>
              <a:gdLst/>
              <a:ahLst/>
              <a:cxnLst/>
              <a:rect l="l" t="t" r="r" b="b"/>
              <a:pathLst>
                <a:path w="294372" h="294372" extrusionOk="0">
                  <a:moveTo>
                    <a:pt x="69267" y="0"/>
                  </a:moveTo>
                  <a:lnTo>
                    <a:pt x="225105" y="0"/>
                  </a:lnTo>
                  <a:cubicBezTo>
                    <a:pt x="243476" y="0"/>
                    <a:pt x="261094" y="7298"/>
                    <a:pt x="274084" y="20288"/>
                  </a:cubicBezTo>
                  <a:cubicBezTo>
                    <a:pt x="287074" y="33278"/>
                    <a:pt x="294372" y="50896"/>
                    <a:pt x="294372" y="69267"/>
                  </a:cubicBezTo>
                  <a:lnTo>
                    <a:pt x="294372" y="225105"/>
                  </a:lnTo>
                  <a:cubicBezTo>
                    <a:pt x="294372" y="263360"/>
                    <a:pt x="263360" y="294372"/>
                    <a:pt x="225105" y="294372"/>
                  </a:cubicBezTo>
                  <a:lnTo>
                    <a:pt x="69267" y="294372"/>
                  </a:lnTo>
                  <a:cubicBezTo>
                    <a:pt x="31012" y="294372"/>
                    <a:pt x="0" y="263360"/>
                    <a:pt x="0" y="225105"/>
                  </a:cubicBezTo>
                  <a:lnTo>
                    <a:pt x="0" y="69267"/>
                  </a:lnTo>
                  <a:cubicBezTo>
                    <a:pt x="0" y="31012"/>
                    <a:pt x="31012" y="0"/>
                    <a:pt x="69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 txBox="1"/>
            <p:nvPr/>
          </p:nvSpPr>
          <p:spPr>
            <a:xfrm>
              <a:off x="0" y="-47625"/>
              <a:ext cx="294372" cy="341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15"/>
          <p:cNvGrpSpPr/>
          <p:nvPr/>
        </p:nvGrpSpPr>
        <p:grpSpPr>
          <a:xfrm>
            <a:off x="2562756" y="6322974"/>
            <a:ext cx="1117694" cy="1298520"/>
            <a:chOff x="0" y="-47625"/>
            <a:chExt cx="294372" cy="341997"/>
          </a:xfrm>
        </p:grpSpPr>
        <p:sp>
          <p:nvSpPr>
            <p:cNvPr id="257" name="Google Shape;257;p15"/>
            <p:cNvSpPr/>
            <p:nvPr/>
          </p:nvSpPr>
          <p:spPr>
            <a:xfrm>
              <a:off x="0" y="0"/>
              <a:ext cx="294372" cy="294372"/>
            </a:xfrm>
            <a:custGeom>
              <a:avLst/>
              <a:gdLst/>
              <a:ahLst/>
              <a:cxnLst/>
              <a:rect l="l" t="t" r="r" b="b"/>
              <a:pathLst>
                <a:path w="294372" h="294372" extrusionOk="0">
                  <a:moveTo>
                    <a:pt x="69267" y="0"/>
                  </a:moveTo>
                  <a:lnTo>
                    <a:pt x="225105" y="0"/>
                  </a:lnTo>
                  <a:cubicBezTo>
                    <a:pt x="243476" y="0"/>
                    <a:pt x="261094" y="7298"/>
                    <a:pt x="274084" y="20288"/>
                  </a:cubicBezTo>
                  <a:cubicBezTo>
                    <a:pt x="287074" y="33278"/>
                    <a:pt x="294372" y="50896"/>
                    <a:pt x="294372" y="69267"/>
                  </a:cubicBezTo>
                  <a:lnTo>
                    <a:pt x="294372" y="225105"/>
                  </a:lnTo>
                  <a:cubicBezTo>
                    <a:pt x="294372" y="263360"/>
                    <a:pt x="263360" y="294372"/>
                    <a:pt x="225105" y="294372"/>
                  </a:cubicBezTo>
                  <a:lnTo>
                    <a:pt x="69267" y="294372"/>
                  </a:lnTo>
                  <a:cubicBezTo>
                    <a:pt x="31012" y="294372"/>
                    <a:pt x="0" y="263360"/>
                    <a:pt x="0" y="225105"/>
                  </a:cubicBezTo>
                  <a:lnTo>
                    <a:pt x="0" y="69267"/>
                  </a:lnTo>
                  <a:cubicBezTo>
                    <a:pt x="0" y="31012"/>
                    <a:pt x="31012" y="0"/>
                    <a:pt x="69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 txBox="1"/>
            <p:nvPr/>
          </p:nvSpPr>
          <p:spPr>
            <a:xfrm>
              <a:off x="0" y="-47625"/>
              <a:ext cx="294372" cy="341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5"/>
          <p:cNvSpPr txBox="1"/>
          <p:nvPr/>
        </p:nvSpPr>
        <p:spPr>
          <a:xfrm>
            <a:off x="1691152" y="1019175"/>
            <a:ext cx="8360535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Inria Serif"/>
                <a:ea typeface="Inria Serif"/>
                <a:cs typeface="Inria Serif"/>
                <a:sym typeface="Inria Serif"/>
              </a:rPr>
              <a:t>Key Features</a:t>
            </a:r>
            <a:endParaRPr/>
          </a:p>
        </p:txBody>
      </p:sp>
      <p:sp>
        <p:nvSpPr>
          <p:cNvPr id="260" name="Google Shape;260;p15"/>
          <p:cNvSpPr txBox="1"/>
          <p:nvPr/>
        </p:nvSpPr>
        <p:spPr>
          <a:xfrm>
            <a:off x="4309412" y="6503800"/>
            <a:ext cx="4584125" cy="51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we do? </a:t>
            </a: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4309412" y="3760534"/>
            <a:ext cx="4584125" cy="51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 we are?</a:t>
            </a:r>
            <a:endParaRPr/>
          </a:p>
        </p:txBody>
      </p:sp>
      <p:sp>
        <p:nvSpPr>
          <p:cNvPr id="262" name="Google Shape;262;p15"/>
          <p:cNvSpPr txBox="1"/>
          <p:nvPr/>
        </p:nvSpPr>
        <p:spPr>
          <a:xfrm>
            <a:off x="4309412" y="4563021"/>
            <a:ext cx="3953218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Briefly elaborate on what you want to discuss. </a:t>
            </a:r>
            <a:endParaRPr/>
          </a:p>
        </p:txBody>
      </p:sp>
      <p:sp>
        <p:nvSpPr>
          <p:cNvPr id="263" name="Google Shape;263;p15"/>
          <p:cNvSpPr txBox="1"/>
          <p:nvPr/>
        </p:nvSpPr>
        <p:spPr>
          <a:xfrm>
            <a:off x="4309412" y="7297804"/>
            <a:ext cx="3953218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Briefly elaborate on what you want to discuss. </a:t>
            </a:r>
            <a:endParaRPr/>
          </a:p>
        </p:txBody>
      </p:sp>
      <p:grpSp>
        <p:nvGrpSpPr>
          <p:cNvPr id="264" name="Google Shape;264;p15"/>
          <p:cNvGrpSpPr/>
          <p:nvPr/>
        </p:nvGrpSpPr>
        <p:grpSpPr>
          <a:xfrm>
            <a:off x="-3351588" y="2420502"/>
            <a:ext cx="4380288" cy="4380288"/>
            <a:chOff x="0" y="0"/>
            <a:chExt cx="812800" cy="812800"/>
          </a:xfrm>
        </p:grpSpPr>
        <p:sp>
          <p:nvSpPr>
            <p:cNvPr id="265" name="Google Shape;265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266" name="Google Shape;266;p15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15"/>
          <p:cNvGrpSpPr/>
          <p:nvPr/>
        </p:nvGrpSpPr>
        <p:grpSpPr>
          <a:xfrm>
            <a:off x="-946577" y="4691720"/>
            <a:ext cx="1893154" cy="1893154"/>
            <a:chOff x="0" y="0"/>
            <a:chExt cx="812800" cy="812800"/>
          </a:xfrm>
        </p:grpSpPr>
        <p:sp>
          <p:nvSpPr>
            <p:cNvPr id="268" name="Google Shape;268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69" name="Google Shape;269;p15"/>
            <p:cNvSpPr txBox="1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0" name="Google Shape;2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7295" y="8818813"/>
            <a:ext cx="929930" cy="8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7217" y="8961225"/>
            <a:ext cx="1611454" cy="8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2754" y="6478734"/>
            <a:ext cx="1205200" cy="121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64100" y="3882298"/>
            <a:ext cx="802507" cy="8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280C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6"/>
          <p:cNvGrpSpPr/>
          <p:nvPr/>
        </p:nvGrpSpPr>
        <p:grpSpPr>
          <a:xfrm>
            <a:off x="2662662" y="5499625"/>
            <a:ext cx="5947277" cy="3985271"/>
            <a:chOff x="0" y="-47625"/>
            <a:chExt cx="1566361" cy="1049619"/>
          </a:xfrm>
        </p:grpSpPr>
        <p:sp>
          <p:nvSpPr>
            <p:cNvPr id="279" name="Google Shape;279;p16"/>
            <p:cNvSpPr/>
            <p:nvPr/>
          </p:nvSpPr>
          <p:spPr>
            <a:xfrm>
              <a:off x="0" y="0"/>
              <a:ext cx="1566361" cy="1001994"/>
            </a:xfrm>
            <a:custGeom>
              <a:avLst/>
              <a:gdLst/>
              <a:ahLst/>
              <a:cxnLst/>
              <a:rect l="l" t="t" r="r" b="b"/>
              <a:pathLst>
                <a:path w="1566361" h="1001994" extrusionOk="0">
                  <a:moveTo>
                    <a:pt x="13018" y="0"/>
                  </a:moveTo>
                  <a:lnTo>
                    <a:pt x="1553343" y="0"/>
                  </a:lnTo>
                  <a:cubicBezTo>
                    <a:pt x="1560533" y="0"/>
                    <a:pt x="1566361" y="5828"/>
                    <a:pt x="1566361" y="13018"/>
                  </a:cubicBezTo>
                  <a:lnTo>
                    <a:pt x="1566361" y="988976"/>
                  </a:lnTo>
                  <a:cubicBezTo>
                    <a:pt x="1566361" y="996166"/>
                    <a:pt x="1560533" y="1001994"/>
                    <a:pt x="1553343" y="1001994"/>
                  </a:cubicBezTo>
                  <a:lnTo>
                    <a:pt x="13018" y="1001994"/>
                  </a:lnTo>
                  <a:cubicBezTo>
                    <a:pt x="5828" y="1001994"/>
                    <a:pt x="0" y="996166"/>
                    <a:pt x="0" y="988976"/>
                  </a:cubicBezTo>
                  <a:lnTo>
                    <a:pt x="0" y="13018"/>
                  </a:lnTo>
                  <a:cubicBezTo>
                    <a:pt x="0" y="5828"/>
                    <a:pt x="5828" y="0"/>
                    <a:pt x="13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 txBox="1"/>
            <p:nvPr/>
          </p:nvSpPr>
          <p:spPr>
            <a:xfrm>
              <a:off x="0" y="-47625"/>
              <a:ext cx="1566361" cy="1049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16"/>
          <p:cNvGrpSpPr/>
          <p:nvPr/>
        </p:nvGrpSpPr>
        <p:grpSpPr>
          <a:xfrm>
            <a:off x="9678062" y="5499625"/>
            <a:ext cx="5947277" cy="3985271"/>
            <a:chOff x="0" y="-47625"/>
            <a:chExt cx="1566361" cy="1049619"/>
          </a:xfrm>
        </p:grpSpPr>
        <p:sp>
          <p:nvSpPr>
            <p:cNvPr id="282" name="Google Shape;282;p16"/>
            <p:cNvSpPr/>
            <p:nvPr/>
          </p:nvSpPr>
          <p:spPr>
            <a:xfrm>
              <a:off x="0" y="0"/>
              <a:ext cx="1566361" cy="1001994"/>
            </a:xfrm>
            <a:custGeom>
              <a:avLst/>
              <a:gdLst/>
              <a:ahLst/>
              <a:cxnLst/>
              <a:rect l="l" t="t" r="r" b="b"/>
              <a:pathLst>
                <a:path w="1566361" h="1001994" extrusionOk="0">
                  <a:moveTo>
                    <a:pt x="13018" y="0"/>
                  </a:moveTo>
                  <a:lnTo>
                    <a:pt x="1553343" y="0"/>
                  </a:lnTo>
                  <a:cubicBezTo>
                    <a:pt x="1560533" y="0"/>
                    <a:pt x="1566361" y="5828"/>
                    <a:pt x="1566361" y="13018"/>
                  </a:cubicBezTo>
                  <a:lnTo>
                    <a:pt x="1566361" y="988976"/>
                  </a:lnTo>
                  <a:cubicBezTo>
                    <a:pt x="1566361" y="996166"/>
                    <a:pt x="1560533" y="1001994"/>
                    <a:pt x="1553343" y="1001994"/>
                  </a:cubicBezTo>
                  <a:lnTo>
                    <a:pt x="13018" y="1001994"/>
                  </a:lnTo>
                  <a:cubicBezTo>
                    <a:pt x="5828" y="1001994"/>
                    <a:pt x="0" y="996166"/>
                    <a:pt x="0" y="988976"/>
                  </a:cubicBezTo>
                  <a:lnTo>
                    <a:pt x="0" y="13018"/>
                  </a:lnTo>
                  <a:cubicBezTo>
                    <a:pt x="0" y="5828"/>
                    <a:pt x="5828" y="0"/>
                    <a:pt x="13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 txBox="1"/>
            <p:nvPr/>
          </p:nvSpPr>
          <p:spPr>
            <a:xfrm>
              <a:off x="0" y="-47625"/>
              <a:ext cx="1566361" cy="1049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4360904" y="3821030"/>
            <a:ext cx="2550792" cy="2775075"/>
            <a:chOff x="0" y="-47625"/>
            <a:chExt cx="671814" cy="730884"/>
          </a:xfrm>
        </p:grpSpPr>
        <p:sp>
          <p:nvSpPr>
            <p:cNvPr id="285" name="Google Shape;285;p16"/>
            <p:cNvSpPr/>
            <p:nvPr/>
          </p:nvSpPr>
          <p:spPr>
            <a:xfrm>
              <a:off x="0" y="0"/>
              <a:ext cx="671814" cy="683259"/>
            </a:xfrm>
            <a:custGeom>
              <a:avLst/>
              <a:gdLst/>
              <a:ahLst/>
              <a:cxnLst/>
              <a:rect l="l" t="t" r="r" b="b"/>
              <a:pathLst>
                <a:path w="671814" h="683259" extrusionOk="0">
                  <a:moveTo>
                    <a:pt x="0" y="0"/>
                  </a:moveTo>
                  <a:lnTo>
                    <a:pt x="671814" y="0"/>
                  </a:lnTo>
                  <a:lnTo>
                    <a:pt x="671814" y="683259"/>
                  </a:lnTo>
                  <a:lnTo>
                    <a:pt x="0" y="683259"/>
                  </a:lnTo>
                  <a:close/>
                </a:path>
              </a:pathLst>
            </a:custGeom>
            <a:solidFill>
              <a:srgbClr val="80280C"/>
            </a:solidFill>
            <a:ln>
              <a:noFill/>
            </a:ln>
          </p:spPr>
        </p:sp>
        <p:sp>
          <p:nvSpPr>
            <p:cNvPr id="286" name="Google Shape;286;p16"/>
            <p:cNvSpPr txBox="1"/>
            <p:nvPr/>
          </p:nvSpPr>
          <p:spPr>
            <a:xfrm>
              <a:off x="0" y="-47625"/>
              <a:ext cx="671814" cy="730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16"/>
          <p:cNvGrpSpPr/>
          <p:nvPr/>
        </p:nvGrpSpPr>
        <p:grpSpPr>
          <a:xfrm>
            <a:off x="11376304" y="3821030"/>
            <a:ext cx="2550792" cy="2775075"/>
            <a:chOff x="0" y="-47625"/>
            <a:chExt cx="671814" cy="730884"/>
          </a:xfrm>
        </p:grpSpPr>
        <p:sp>
          <p:nvSpPr>
            <p:cNvPr id="288" name="Google Shape;288;p16"/>
            <p:cNvSpPr/>
            <p:nvPr/>
          </p:nvSpPr>
          <p:spPr>
            <a:xfrm>
              <a:off x="0" y="0"/>
              <a:ext cx="671814" cy="683259"/>
            </a:xfrm>
            <a:custGeom>
              <a:avLst/>
              <a:gdLst/>
              <a:ahLst/>
              <a:cxnLst/>
              <a:rect l="l" t="t" r="r" b="b"/>
              <a:pathLst>
                <a:path w="671814" h="683259" extrusionOk="0">
                  <a:moveTo>
                    <a:pt x="0" y="0"/>
                  </a:moveTo>
                  <a:lnTo>
                    <a:pt x="671814" y="0"/>
                  </a:lnTo>
                  <a:lnTo>
                    <a:pt x="671814" y="683259"/>
                  </a:lnTo>
                  <a:lnTo>
                    <a:pt x="0" y="683259"/>
                  </a:lnTo>
                  <a:close/>
                </a:path>
              </a:pathLst>
            </a:custGeom>
            <a:solidFill>
              <a:srgbClr val="80280C"/>
            </a:solidFill>
            <a:ln>
              <a:noFill/>
            </a:ln>
          </p:spPr>
        </p:sp>
        <p:sp>
          <p:nvSpPr>
            <p:cNvPr id="289" name="Google Shape;289;p16"/>
            <p:cNvSpPr txBox="1"/>
            <p:nvPr/>
          </p:nvSpPr>
          <p:spPr>
            <a:xfrm>
              <a:off x="0" y="-47625"/>
              <a:ext cx="671814" cy="730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16"/>
          <p:cNvSpPr txBox="1"/>
          <p:nvPr/>
        </p:nvSpPr>
        <p:spPr>
          <a:xfrm>
            <a:off x="3344238" y="6910430"/>
            <a:ext cx="45841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Risks </a:t>
            </a:r>
            <a:endParaRPr/>
          </a:p>
        </p:txBody>
      </p:sp>
      <p:sp>
        <p:nvSpPr>
          <p:cNvPr id="291" name="Google Shape;291;p16"/>
          <p:cNvSpPr txBox="1"/>
          <p:nvPr/>
        </p:nvSpPr>
        <p:spPr>
          <a:xfrm>
            <a:off x="3428047" y="7704434"/>
            <a:ext cx="4416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Enter your grand vision statement! Enter your grand vision statement!</a:t>
            </a:r>
            <a:endParaRPr/>
          </a:p>
        </p:txBody>
      </p:sp>
      <p:sp>
        <p:nvSpPr>
          <p:cNvPr id="292" name="Google Shape;292;p16"/>
          <p:cNvSpPr txBox="1"/>
          <p:nvPr/>
        </p:nvSpPr>
        <p:spPr>
          <a:xfrm>
            <a:off x="10359638" y="6910430"/>
            <a:ext cx="45841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Handling Issues</a:t>
            </a:r>
            <a:endParaRPr/>
          </a:p>
        </p:txBody>
      </p:sp>
      <p:sp>
        <p:nvSpPr>
          <p:cNvPr id="293" name="Google Shape;293;p16"/>
          <p:cNvSpPr txBox="1"/>
          <p:nvPr/>
        </p:nvSpPr>
        <p:spPr>
          <a:xfrm>
            <a:off x="3679010" y="1009650"/>
            <a:ext cx="10929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Mitigating Risks and Handling Issues</a:t>
            </a:r>
            <a:endParaRPr/>
          </a:p>
        </p:txBody>
      </p:sp>
      <p:grpSp>
        <p:nvGrpSpPr>
          <p:cNvPr id="294" name="Google Shape;294;p16"/>
          <p:cNvGrpSpPr/>
          <p:nvPr/>
        </p:nvGrpSpPr>
        <p:grpSpPr>
          <a:xfrm>
            <a:off x="17238622" y="4501867"/>
            <a:ext cx="1678596" cy="1678596"/>
            <a:chOff x="0" y="0"/>
            <a:chExt cx="812800" cy="812800"/>
          </a:xfrm>
        </p:grpSpPr>
        <p:sp>
          <p:nvSpPr>
            <p:cNvPr id="295" name="Google Shape;2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296" name="Google Shape;296;p16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16"/>
          <p:cNvGrpSpPr/>
          <p:nvPr/>
        </p:nvGrpSpPr>
        <p:grpSpPr>
          <a:xfrm>
            <a:off x="-2190144" y="-1354958"/>
            <a:ext cx="4380288" cy="4380288"/>
            <a:chOff x="0" y="0"/>
            <a:chExt cx="812800" cy="812800"/>
          </a:xfrm>
        </p:grpSpPr>
        <p:sp>
          <p:nvSpPr>
            <p:cNvPr id="298" name="Google Shape;29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299" name="Google Shape;299;p16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6"/>
          <p:cNvGrpSpPr/>
          <p:nvPr/>
        </p:nvGrpSpPr>
        <p:grpSpPr>
          <a:xfrm>
            <a:off x="920489" y="1283157"/>
            <a:ext cx="1406933" cy="1406933"/>
            <a:chOff x="0" y="0"/>
            <a:chExt cx="812800" cy="812800"/>
          </a:xfrm>
        </p:grpSpPr>
        <p:sp>
          <p:nvSpPr>
            <p:cNvPr id="301" name="Google Shape;30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02" name="Google Shape;302;p16"/>
            <p:cNvSpPr txBox="1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16"/>
          <p:cNvSpPr txBox="1"/>
          <p:nvPr/>
        </p:nvSpPr>
        <p:spPr>
          <a:xfrm>
            <a:off x="10443448" y="7704434"/>
            <a:ext cx="4416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Enter your grand vision statement! Enter your grand vision statement!</a:t>
            </a:r>
            <a:endParaRPr/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21" y="2107125"/>
            <a:ext cx="1154950" cy="10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8496" y="4235825"/>
            <a:ext cx="1154950" cy="10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8050" y="577638"/>
            <a:ext cx="856400" cy="157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4312" y="4471176"/>
            <a:ext cx="1474800" cy="14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8913" y="4471175"/>
            <a:ext cx="1474800" cy="14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495" y="7704435"/>
            <a:ext cx="838075" cy="154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280C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17"/>
          <p:cNvGrpSpPr/>
          <p:nvPr/>
        </p:nvGrpSpPr>
        <p:grpSpPr>
          <a:xfrm>
            <a:off x="661491" y="337812"/>
            <a:ext cx="9764115" cy="5584553"/>
            <a:chOff x="0" y="-47625"/>
            <a:chExt cx="2571619" cy="1470829"/>
          </a:xfrm>
        </p:grpSpPr>
        <p:sp>
          <p:nvSpPr>
            <p:cNvPr id="315" name="Google Shape;315;p17"/>
            <p:cNvSpPr/>
            <p:nvPr/>
          </p:nvSpPr>
          <p:spPr>
            <a:xfrm>
              <a:off x="0" y="0"/>
              <a:ext cx="2571619" cy="1423204"/>
            </a:xfrm>
            <a:custGeom>
              <a:avLst/>
              <a:gdLst/>
              <a:ahLst/>
              <a:cxnLst/>
              <a:rect l="l" t="t" r="r" b="b"/>
              <a:pathLst>
                <a:path w="2571619" h="1423204" extrusionOk="0">
                  <a:moveTo>
                    <a:pt x="7929" y="0"/>
                  </a:moveTo>
                  <a:lnTo>
                    <a:pt x="2563690" y="0"/>
                  </a:lnTo>
                  <a:cubicBezTo>
                    <a:pt x="2565793" y="0"/>
                    <a:pt x="2567810" y="835"/>
                    <a:pt x="2569296" y="2322"/>
                  </a:cubicBezTo>
                  <a:cubicBezTo>
                    <a:pt x="2570783" y="3809"/>
                    <a:pt x="2571619" y="5826"/>
                    <a:pt x="2571619" y="7929"/>
                  </a:cubicBezTo>
                  <a:lnTo>
                    <a:pt x="2571619" y="1415275"/>
                  </a:lnTo>
                  <a:cubicBezTo>
                    <a:pt x="2571619" y="1417378"/>
                    <a:pt x="2570783" y="1419394"/>
                    <a:pt x="2569296" y="1420881"/>
                  </a:cubicBezTo>
                  <a:cubicBezTo>
                    <a:pt x="2567810" y="1422368"/>
                    <a:pt x="2565793" y="1423204"/>
                    <a:pt x="2563690" y="1423204"/>
                  </a:cubicBezTo>
                  <a:lnTo>
                    <a:pt x="7929" y="1423204"/>
                  </a:lnTo>
                  <a:cubicBezTo>
                    <a:pt x="5826" y="1423204"/>
                    <a:pt x="3809" y="1422368"/>
                    <a:pt x="2322" y="1420881"/>
                  </a:cubicBezTo>
                  <a:cubicBezTo>
                    <a:pt x="835" y="1419394"/>
                    <a:pt x="0" y="1417378"/>
                    <a:pt x="0" y="1415275"/>
                  </a:cubicBezTo>
                  <a:lnTo>
                    <a:pt x="0" y="7929"/>
                  </a:lnTo>
                  <a:cubicBezTo>
                    <a:pt x="0" y="5826"/>
                    <a:pt x="835" y="3809"/>
                    <a:pt x="2322" y="2322"/>
                  </a:cubicBezTo>
                  <a:cubicBezTo>
                    <a:pt x="3809" y="835"/>
                    <a:pt x="5826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 txBox="1"/>
            <p:nvPr/>
          </p:nvSpPr>
          <p:spPr>
            <a:xfrm>
              <a:off x="0" y="-47625"/>
              <a:ext cx="2571619" cy="1470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7" name="Google Shape;3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5138" y="518641"/>
            <a:ext cx="7501324" cy="80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7"/>
          <p:cNvSpPr txBox="1"/>
          <p:nvPr/>
        </p:nvSpPr>
        <p:spPr>
          <a:xfrm>
            <a:off x="845095" y="6215108"/>
            <a:ext cx="9396906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Our Projects</a:t>
            </a:r>
            <a:endParaRPr/>
          </a:p>
        </p:txBody>
      </p:sp>
      <p:sp>
        <p:nvSpPr>
          <p:cNvPr id="319" name="Google Shape;319;p17"/>
          <p:cNvSpPr txBox="1"/>
          <p:nvPr/>
        </p:nvSpPr>
        <p:spPr>
          <a:xfrm>
            <a:off x="1824312" y="7605758"/>
            <a:ext cx="7438473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grpSp>
        <p:nvGrpSpPr>
          <p:cNvPr id="320" name="Google Shape;320;p17"/>
          <p:cNvGrpSpPr/>
          <p:nvPr/>
        </p:nvGrpSpPr>
        <p:grpSpPr>
          <a:xfrm>
            <a:off x="4182142" y="2732415"/>
            <a:ext cx="2722814" cy="2722814"/>
            <a:chOff x="0" y="0"/>
            <a:chExt cx="812800" cy="812800"/>
          </a:xfrm>
        </p:grpSpPr>
        <p:sp>
          <p:nvSpPr>
            <p:cNvPr id="321" name="Google Shape;32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322" name="Google Shape;322;p17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/>
          <p:nvPr/>
        </p:nvSpPr>
        <p:spPr>
          <a:xfrm>
            <a:off x="5064739" y="2849222"/>
            <a:ext cx="957620" cy="223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/>
          </a:p>
        </p:txBody>
      </p:sp>
      <p:grpSp>
        <p:nvGrpSpPr>
          <p:cNvPr id="324" name="Google Shape;324;p17"/>
          <p:cNvGrpSpPr/>
          <p:nvPr/>
        </p:nvGrpSpPr>
        <p:grpSpPr>
          <a:xfrm>
            <a:off x="-587594" y="8259408"/>
            <a:ext cx="1661834" cy="1661834"/>
            <a:chOff x="0" y="0"/>
            <a:chExt cx="812800" cy="812800"/>
          </a:xfrm>
        </p:grpSpPr>
        <p:sp>
          <p:nvSpPr>
            <p:cNvPr id="325" name="Google Shape;32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357"/>
            </a:solidFill>
            <a:ln>
              <a:noFill/>
            </a:ln>
          </p:spPr>
        </p:sp>
        <p:sp>
          <p:nvSpPr>
            <p:cNvPr id="326" name="Google Shape;326;p17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17"/>
          <p:cNvGrpSpPr/>
          <p:nvPr/>
        </p:nvGrpSpPr>
        <p:grpSpPr>
          <a:xfrm>
            <a:off x="184134" y="7814355"/>
            <a:ext cx="890106" cy="890106"/>
            <a:chOff x="0" y="0"/>
            <a:chExt cx="812800" cy="812800"/>
          </a:xfrm>
        </p:grpSpPr>
        <p:sp>
          <p:nvSpPr>
            <p:cNvPr id="328" name="Google Shape;32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57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29" name="Google Shape;329;p17"/>
            <p:cNvSpPr txBox="1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0" name="Google Shape;3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3167" y="8082513"/>
            <a:ext cx="1611454" cy="8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2507" y="7259000"/>
            <a:ext cx="1142240" cy="10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07" y="8913050"/>
            <a:ext cx="1142240" cy="10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4949" y="1436456"/>
            <a:ext cx="1142250" cy="1075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280C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18"/>
          <p:cNvGrpSpPr/>
          <p:nvPr/>
        </p:nvGrpSpPr>
        <p:grpSpPr>
          <a:xfrm>
            <a:off x="10707017" y="-180826"/>
            <a:ext cx="6258001" cy="10467826"/>
            <a:chOff x="0" y="-47625"/>
            <a:chExt cx="1648198" cy="2756958"/>
          </a:xfrm>
        </p:grpSpPr>
        <p:sp>
          <p:nvSpPr>
            <p:cNvPr id="339" name="Google Shape;339;p18"/>
            <p:cNvSpPr/>
            <p:nvPr/>
          </p:nvSpPr>
          <p:spPr>
            <a:xfrm>
              <a:off x="0" y="0"/>
              <a:ext cx="1648198" cy="2709333"/>
            </a:xfrm>
            <a:custGeom>
              <a:avLst/>
              <a:gdLst/>
              <a:ahLst/>
              <a:cxnLst/>
              <a:rect l="l" t="t" r="r" b="b"/>
              <a:pathLst>
                <a:path w="1648198" h="2709333" extrusionOk="0">
                  <a:moveTo>
                    <a:pt x="0" y="0"/>
                  </a:moveTo>
                  <a:lnTo>
                    <a:pt x="1648198" y="0"/>
                  </a:lnTo>
                  <a:lnTo>
                    <a:pt x="16481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40" name="Google Shape;340;p18"/>
            <p:cNvSpPr txBox="1"/>
            <p:nvPr/>
          </p:nvSpPr>
          <p:spPr>
            <a:xfrm>
              <a:off x="0" y="-47625"/>
              <a:ext cx="1648198" cy="2756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1" name="Google Shape;3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3803" y="1959125"/>
            <a:ext cx="6033751" cy="8333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18"/>
          <p:cNvGrpSpPr/>
          <p:nvPr/>
        </p:nvGrpSpPr>
        <p:grpSpPr>
          <a:xfrm>
            <a:off x="923925" y="4553217"/>
            <a:ext cx="687926" cy="522580"/>
            <a:chOff x="0" y="0"/>
            <a:chExt cx="1069974" cy="812800"/>
          </a:xfrm>
        </p:grpSpPr>
        <p:sp>
          <p:nvSpPr>
            <p:cNvPr id="343" name="Google Shape;343;p18"/>
            <p:cNvSpPr/>
            <p:nvPr/>
          </p:nvSpPr>
          <p:spPr>
            <a:xfrm>
              <a:off x="0" y="0"/>
              <a:ext cx="1069974" cy="812800"/>
            </a:xfrm>
            <a:custGeom>
              <a:avLst/>
              <a:gdLst/>
              <a:ahLst/>
              <a:cxnLst/>
              <a:rect l="l" t="t" r="r" b="b"/>
              <a:pathLst>
                <a:path w="1069974" h="812800" extrusionOk="0">
                  <a:moveTo>
                    <a:pt x="1069974" y="406400"/>
                  </a:moveTo>
                  <a:lnTo>
                    <a:pt x="663574" y="0"/>
                  </a:lnTo>
                  <a:lnTo>
                    <a:pt x="66357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63574" y="609600"/>
                  </a:lnTo>
                  <a:lnTo>
                    <a:pt x="663574" y="812800"/>
                  </a:lnTo>
                  <a:lnTo>
                    <a:pt x="1069974" y="406400"/>
                  </a:lnTo>
                  <a:close/>
                </a:path>
              </a:pathLst>
            </a:custGeom>
            <a:solidFill>
              <a:srgbClr val="FFA357"/>
            </a:solidFill>
            <a:ln>
              <a:noFill/>
            </a:ln>
          </p:spPr>
        </p:sp>
        <p:sp>
          <p:nvSpPr>
            <p:cNvPr id="344" name="Google Shape;344;p18"/>
            <p:cNvSpPr txBox="1"/>
            <p:nvPr/>
          </p:nvSpPr>
          <p:spPr>
            <a:xfrm>
              <a:off x="0" y="155575"/>
              <a:ext cx="968374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18"/>
          <p:cNvSpPr txBox="1"/>
          <p:nvPr/>
        </p:nvSpPr>
        <p:spPr>
          <a:xfrm>
            <a:off x="1028700" y="1009650"/>
            <a:ext cx="9126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Project Overview And Objectives</a:t>
            </a:r>
            <a:endParaRPr/>
          </a:p>
        </p:txBody>
      </p:sp>
      <p:sp>
        <p:nvSpPr>
          <p:cNvPr id="346" name="Google Shape;346;p18"/>
          <p:cNvSpPr txBox="1"/>
          <p:nvPr/>
        </p:nvSpPr>
        <p:spPr>
          <a:xfrm>
            <a:off x="1928509" y="4552570"/>
            <a:ext cx="3870752" cy="50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endParaRPr/>
          </a:p>
        </p:txBody>
      </p:sp>
      <p:sp>
        <p:nvSpPr>
          <p:cNvPr id="347" name="Google Shape;347;p18"/>
          <p:cNvSpPr txBox="1"/>
          <p:nvPr/>
        </p:nvSpPr>
        <p:spPr>
          <a:xfrm>
            <a:off x="6779039" y="4552570"/>
            <a:ext cx="4032753" cy="50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</a:t>
            </a:r>
            <a:endParaRPr/>
          </a:p>
        </p:txBody>
      </p:sp>
      <p:sp>
        <p:nvSpPr>
          <p:cNvPr id="348" name="Google Shape;348;p18"/>
          <p:cNvSpPr txBox="1"/>
          <p:nvPr/>
        </p:nvSpPr>
        <p:spPr>
          <a:xfrm>
            <a:off x="1928509" y="7093139"/>
            <a:ext cx="3870752" cy="50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Three</a:t>
            </a:r>
            <a:endParaRPr/>
          </a:p>
        </p:txBody>
      </p:sp>
      <p:sp>
        <p:nvSpPr>
          <p:cNvPr id="349" name="Google Shape;349;p18"/>
          <p:cNvSpPr txBox="1"/>
          <p:nvPr/>
        </p:nvSpPr>
        <p:spPr>
          <a:xfrm>
            <a:off x="6779039" y="7093139"/>
            <a:ext cx="4032753" cy="50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Four</a:t>
            </a:r>
            <a:endParaRPr/>
          </a:p>
        </p:txBody>
      </p:sp>
      <p:sp>
        <p:nvSpPr>
          <p:cNvPr id="350" name="Google Shape;350;p18"/>
          <p:cNvSpPr txBox="1"/>
          <p:nvPr/>
        </p:nvSpPr>
        <p:spPr>
          <a:xfrm>
            <a:off x="1928509" y="5289918"/>
            <a:ext cx="3870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Elaborate on what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you want to discuss. </a:t>
            </a:r>
            <a:endParaRPr/>
          </a:p>
        </p:txBody>
      </p:sp>
      <p:sp>
        <p:nvSpPr>
          <p:cNvPr id="351" name="Google Shape;351;p18"/>
          <p:cNvSpPr txBox="1"/>
          <p:nvPr/>
        </p:nvSpPr>
        <p:spPr>
          <a:xfrm>
            <a:off x="6779039" y="5289918"/>
            <a:ext cx="3870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Elaborate on what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you want to discuss. </a:t>
            </a:r>
            <a:endParaRPr/>
          </a:p>
        </p:txBody>
      </p:sp>
      <p:sp>
        <p:nvSpPr>
          <p:cNvPr id="352" name="Google Shape;352;p18"/>
          <p:cNvSpPr txBox="1"/>
          <p:nvPr/>
        </p:nvSpPr>
        <p:spPr>
          <a:xfrm>
            <a:off x="1928509" y="7812148"/>
            <a:ext cx="398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Elaborate on what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you want to discuss. </a:t>
            </a:r>
            <a:endParaRPr/>
          </a:p>
        </p:txBody>
      </p:sp>
      <p:sp>
        <p:nvSpPr>
          <p:cNvPr id="353" name="Google Shape;353;p18"/>
          <p:cNvSpPr txBox="1"/>
          <p:nvPr/>
        </p:nvSpPr>
        <p:spPr>
          <a:xfrm>
            <a:off x="6779039" y="7812148"/>
            <a:ext cx="398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Elaborate on what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you want to discuss. </a:t>
            </a:r>
            <a:endParaRPr/>
          </a:p>
        </p:txBody>
      </p:sp>
      <p:grpSp>
        <p:nvGrpSpPr>
          <p:cNvPr id="354" name="Google Shape;354;p18"/>
          <p:cNvGrpSpPr/>
          <p:nvPr/>
        </p:nvGrpSpPr>
        <p:grpSpPr>
          <a:xfrm>
            <a:off x="923925" y="7093787"/>
            <a:ext cx="687926" cy="522580"/>
            <a:chOff x="0" y="0"/>
            <a:chExt cx="1069974" cy="812800"/>
          </a:xfrm>
        </p:grpSpPr>
        <p:sp>
          <p:nvSpPr>
            <p:cNvPr id="355" name="Google Shape;355;p18"/>
            <p:cNvSpPr/>
            <p:nvPr/>
          </p:nvSpPr>
          <p:spPr>
            <a:xfrm>
              <a:off x="0" y="0"/>
              <a:ext cx="1069974" cy="812800"/>
            </a:xfrm>
            <a:custGeom>
              <a:avLst/>
              <a:gdLst/>
              <a:ahLst/>
              <a:cxnLst/>
              <a:rect l="l" t="t" r="r" b="b"/>
              <a:pathLst>
                <a:path w="1069974" h="812800" extrusionOk="0">
                  <a:moveTo>
                    <a:pt x="1069974" y="406400"/>
                  </a:moveTo>
                  <a:lnTo>
                    <a:pt x="663574" y="0"/>
                  </a:lnTo>
                  <a:lnTo>
                    <a:pt x="66357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63574" y="609600"/>
                  </a:lnTo>
                  <a:lnTo>
                    <a:pt x="663574" y="812800"/>
                  </a:lnTo>
                  <a:lnTo>
                    <a:pt x="1069974" y="406400"/>
                  </a:lnTo>
                  <a:close/>
                </a:path>
              </a:pathLst>
            </a:custGeom>
            <a:solidFill>
              <a:srgbClr val="FFA357"/>
            </a:solidFill>
            <a:ln>
              <a:noFill/>
            </a:ln>
          </p:spPr>
        </p:sp>
        <p:sp>
          <p:nvSpPr>
            <p:cNvPr id="356" name="Google Shape;356;p18"/>
            <p:cNvSpPr txBox="1"/>
            <p:nvPr/>
          </p:nvSpPr>
          <p:spPr>
            <a:xfrm>
              <a:off x="0" y="155575"/>
              <a:ext cx="968374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18"/>
          <p:cNvGrpSpPr/>
          <p:nvPr/>
        </p:nvGrpSpPr>
        <p:grpSpPr>
          <a:xfrm>
            <a:off x="5694486" y="4553217"/>
            <a:ext cx="687926" cy="522580"/>
            <a:chOff x="0" y="0"/>
            <a:chExt cx="1069974" cy="812800"/>
          </a:xfrm>
        </p:grpSpPr>
        <p:sp>
          <p:nvSpPr>
            <p:cNvPr id="358" name="Google Shape;358;p18"/>
            <p:cNvSpPr/>
            <p:nvPr/>
          </p:nvSpPr>
          <p:spPr>
            <a:xfrm>
              <a:off x="0" y="0"/>
              <a:ext cx="1069974" cy="812800"/>
            </a:xfrm>
            <a:custGeom>
              <a:avLst/>
              <a:gdLst/>
              <a:ahLst/>
              <a:cxnLst/>
              <a:rect l="l" t="t" r="r" b="b"/>
              <a:pathLst>
                <a:path w="1069974" h="812800" extrusionOk="0">
                  <a:moveTo>
                    <a:pt x="1069974" y="406400"/>
                  </a:moveTo>
                  <a:lnTo>
                    <a:pt x="663574" y="0"/>
                  </a:lnTo>
                  <a:lnTo>
                    <a:pt x="66357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63574" y="609600"/>
                  </a:lnTo>
                  <a:lnTo>
                    <a:pt x="663574" y="812800"/>
                  </a:lnTo>
                  <a:lnTo>
                    <a:pt x="1069974" y="406400"/>
                  </a:lnTo>
                  <a:close/>
                </a:path>
              </a:pathLst>
            </a:custGeom>
            <a:solidFill>
              <a:srgbClr val="FFA357"/>
            </a:solidFill>
            <a:ln>
              <a:noFill/>
            </a:ln>
          </p:spPr>
        </p:sp>
        <p:sp>
          <p:nvSpPr>
            <p:cNvPr id="359" name="Google Shape;359;p18"/>
            <p:cNvSpPr txBox="1"/>
            <p:nvPr/>
          </p:nvSpPr>
          <p:spPr>
            <a:xfrm>
              <a:off x="0" y="155575"/>
              <a:ext cx="968374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18"/>
          <p:cNvGrpSpPr/>
          <p:nvPr/>
        </p:nvGrpSpPr>
        <p:grpSpPr>
          <a:xfrm>
            <a:off x="5694486" y="7093787"/>
            <a:ext cx="687926" cy="522580"/>
            <a:chOff x="0" y="0"/>
            <a:chExt cx="1069974" cy="812800"/>
          </a:xfrm>
        </p:grpSpPr>
        <p:sp>
          <p:nvSpPr>
            <p:cNvPr id="361" name="Google Shape;361;p18"/>
            <p:cNvSpPr/>
            <p:nvPr/>
          </p:nvSpPr>
          <p:spPr>
            <a:xfrm>
              <a:off x="0" y="0"/>
              <a:ext cx="1069974" cy="812800"/>
            </a:xfrm>
            <a:custGeom>
              <a:avLst/>
              <a:gdLst/>
              <a:ahLst/>
              <a:cxnLst/>
              <a:rect l="l" t="t" r="r" b="b"/>
              <a:pathLst>
                <a:path w="1069974" h="812800" extrusionOk="0">
                  <a:moveTo>
                    <a:pt x="1069974" y="406400"/>
                  </a:moveTo>
                  <a:lnTo>
                    <a:pt x="663574" y="0"/>
                  </a:lnTo>
                  <a:lnTo>
                    <a:pt x="66357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63574" y="609600"/>
                  </a:lnTo>
                  <a:lnTo>
                    <a:pt x="663574" y="812800"/>
                  </a:lnTo>
                  <a:lnTo>
                    <a:pt x="1069974" y="406400"/>
                  </a:lnTo>
                  <a:close/>
                </a:path>
              </a:pathLst>
            </a:custGeom>
            <a:solidFill>
              <a:srgbClr val="FFA357"/>
            </a:solidFill>
            <a:ln>
              <a:noFill/>
            </a:ln>
          </p:spPr>
        </p:sp>
        <p:sp>
          <p:nvSpPr>
            <p:cNvPr id="362" name="Google Shape;362;p18"/>
            <p:cNvSpPr txBox="1"/>
            <p:nvPr/>
          </p:nvSpPr>
          <p:spPr>
            <a:xfrm>
              <a:off x="0" y="155575"/>
              <a:ext cx="968374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16283451" y="-1381909"/>
            <a:ext cx="4380288" cy="4380288"/>
            <a:chOff x="0" y="0"/>
            <a:chExt cx="812800" cy="812800"/>
          </a:xfrm>
        </p:grpSpPr>
        <p:sp>
          <p:nvSpPr>
            <p:cNvPr id="364" name="Google Shape;36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365" name="Google Shape;365;p18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18"/>
          <p:cNvGrpSpPr/>
          <p:nvPr/>
        </p:nvGrpSpPr>
        <p:grpSpPr>
          <a:xfrm>
            <a:off x="17517468" y="1256207"/>
            <a:ext cx="1742172" cy="1742172"/>
            <a:chOff x="0" y="0"/>
            <a:chExt cx="812800" cy="812800"/>
          </a:xfrm>
        </p:grpSpPr>
        <p:sp>
          <p:nvSpPr>
            <p:cNvPr id="367" name="Google Shape;367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68" name="Google Shape;368;p18"/>
            <p:cNvSpPr txBox="1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18"/>
          <p:cNvGrpSpPr/>
          <p:nvPr/>
        </p:nvGrpSpPr>
        <p:grpSpPr>
          <a:xfrm>
            <a:off x="10154746" y="9258300"/>
            <a:ext cx="1742172" cy="1742172"/>
            <a:chOff x="0" y="0"/>
            <a:chExt cx="812800" cy="812800"/>
          </a:xfrm>
        </p:grpSpPr>
        <p:sp>
          <p:nvSpPr>
            <p:cNvPr id="370" name="Google Shape;370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FFA35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71" name="Google Shape;371;p18"/>
            <p:cNvSpPr txBox="1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18"/>
          <p:cNvGrpSpPr/>
          <p:nvPr/>
        </p:nvGrpSpPr>
        <p:grpSpPr>
          <a:xfrm>
            <a:off x="9683147" y="9615658"/>
            <a:ext cx="1342685" cy="1342685"/>
            <a:chOff x="0" y="0"/>
            <a:chExt cx="812800" cy="812800"/>
          </a:xfrm>
        </p:grpSpPr>
        <p:sp>
          <p:nvSpPr>
            <p:cNvPr id="373" name="Google Shape;373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</p:sp>
        <p:sp>
          <p:nvSpPr>
            <p:cNvPr id="374" name="Google Shape;374;p18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5" name="Google Shape;3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1774" y="9405848"/>
            <a:ext cx="1145700" cy="107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6900" y="633224"/>
            <a:ext cx="1148243" cy="6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47225" y="143724"/>
            <a:ext cx="1148243" cy="6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20100" y="2498101"/>
            <a:ext cx="982923" cy="9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ct Action Plan Slides">
  <a:themeElements>
    <a:clrScheme name="Office">
      <a:dk1>
        <a:srgbClr val="000000"/>
      </a:dk1>
      <a:lt1>
        <a:srgbClr val="FFFFFF"/>
      </a:lt1>
      <a:dk2>
        <a:srgbClr val="FFA357"/>
      </a:dk2>
      <a:lt2>
        <a:srgbClr val="80280C"/>
      </a:lt2>
      <a:accent1>
        <a:srgbClr val="FF5757"/>
      </a:accent1>
      <a:accent2>
        <a:srgbClr val="2E2B2B"/>
      </a:accent2>
      <a:accent3>
        <a:srgbClr val="888888"/>
      </a:accent3>
      <a:accent4>
        <a:srgbClr val="FFFFFF"/>
      </a:accent4>
      <a:accent5>
        <a:srgbClr val="FFA357"/>
      </a:accent5>
      <a:accent6>
        <a:srgbClr val="80280C"/>
      </a:accent6>
      <a:hlink>
        <a:srgbClr val="FF5757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232</Words>
  <Application>Microsoft Office PowerPoint</Application>
  <PresentationFormat>自定义</PresentationFormat>
  <Paragraphs>53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Calibri</vt:lpstr>
      <vt:lpstr>Sarabun</vt:lpstr>
      <vt:lpstr>Roboto</vt:lpstr>
      <vt:lpstr>Arial</vt:lpstr>
      <vt:lpstr>Inria Serif</vt:lpstr>
      <vt:lpstr>Play</vt:lpstr>
      <vt:lpstr>Fira Sans</vt:lpstr>
      <vt:lpstr>Project Action Plan Slides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3</cp:revision>
  <dcterms:modified xsi:type="dcterms:W3CDTF">2024-10-14T06:27:39Z</dcterms:modified>
</cp:coreProperties>
</file>